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660" y="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EA9AE-787D-42B9-8E3C-D9A2B6C7AD3C}" type="datetimeFigureOut">
              <a:rPr lang="en-IN" smtClean="0"/>
              <a:t>14-07-2014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550E1-0D31-4650-B6E1-A6C82F34DF7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8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85FE-0F6D-4A81-84E1-133ACD18A771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41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D85FE-0F6D-4A81-84E1-133ACD18A77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008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38125" y="212242"/>
            <a:ext cx="11649075" cy="46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5287" y="622853"/>
            <a:ext cx="116757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1687629" y="6492875"/>
            <a:ext cx="50437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740DE0-CA6E-49E2-B458-00CC477A8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extBox 1"/>
          <p:cNvSpPr txBox="1"/>
          <p:nvPr userDrawn="1"/>
        </p:nvSpPr>
        <p:spPr>
          <a:xfrm>
            <a:off x="5453599" y="6550923"/>
            <a:ext cx="12848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00" i="1" dirty="0" smtClean="0"/>
              <a:t>www.goodly.co.in</a:t>
            </a:r>
            <a:endParaRPr lang="en-IN" sz="1100" i="1" dirty="0"/>
          </a:p>
        </p:txBody>
      </p:sp>
    </p:spTree>
    <p:extLst>
      <p:ext uri="{BB962C8B-B14F-4D97-AF65-F5344CB8AC3E}">
        <p14:creationId xmlns:p14="http://schemas.microsoft.com/office/powerpoint/2010/main" val="37449416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294967295" orient="horz" pos="459">
          <p15:clr>
            <a:srgbClr val="FBAE40"/>
          </p15:clr>
        </p15:guide>
        <p15:guide id="4294967295" orient="horz" pos="4110">
          <p15:clr>
            <a:srgbClr val="FBAE40"/>
          </p15:clr>
        </p15:guide>
        <p15:guide id="4294967295" pos="7491">
          <p15:clr>
            <a:srgbClr val="FBAE40"/>
          </p15:clr>
        </p15:guide>
        <p15:guide id="4294967295" pos="14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8357-7DB7-48E1-B7DC-74B33AE543A8}" type="datetimeFigureOut">
              <a:rPr lang="en-IN" smtClean="0"/>
              <a:t>14-07-2014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6DC7-FDBE-46D4-B94D-D118CB699CD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SERVICES &amp; </a:t>
            </a:r>
            <a:r>
              <a:rPr lang="en-IN" dirty="0" smtClean="0"/>
              <a:t>INFRASTRUCTURE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203977" y="728663"/>
            <a:ext cx="58578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latin typeface="Arial Rounded MT Bold" panose="020F0704030504030204" pitchFamily="34" charset="0"/>
              </a:rPr>
              <a:t>Print </a:t>
            </a:r>
            <a:r>
              <a:rPr lang="en-US" altLang="en-US" sz="2400" dirty="0" smtClean="0">
                <a:latin typeface="Arial Rounded MT Bold" panose="020F0704030504030204" pitchFamily="34" charset="0"/>
              </a:rPr>
              <a:t>Services</a:t>
            </a:r>
            <a:endParaRPr lang="en-US" altLang="en-US" sz="2400" dirty="0">
              <a:latin typeface="Arial Rounded MT Bold" panose="020F0704030504030204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alibri" panose="020F0502020204030204" pitchFamily="34" charset="0"/>
              </a:rPr>
              <a:t>Designing and Creative </a:t>
            </a:r>
            <a:r>
              <a:rPr lang="en-US" altLang="en-US" sz="2000" dirty="0" smtClean="0">
                <a:latin typeface="Calibri" panose="020F0502020204030204" pitchFamily="34" charset="0"/>
              </a:rPr>
              <a:t>services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alibri" panose="020F0502020204030204" pitchFamily="34" charset="0"/>
              </a:rPr>
              <a:t>All kind of Digital / Offset Printing &amp; Finishing Jobs </a:t>
            </a:r>
            <a:r>
              <a:rPr lang="en-US" altLang="en-US" sz="2000" dirty="0" smtClean="0">
                <a:latin typeface="Calibri" panose="020F0502020204030204" pitchFamily="34" charset="0"/>
              </a:rPr>
              <a:t>required </a:t>
            </a:r>
            <a:r>
              <a:rPr lang="en-US" altLang="en-US" sz="2000" dirty="0">
                <a:latin typeface="Calibri" panose="020F0502020204030204" pitchFamily="34" charset="0"/>
              </a:rPr>
              <a:t>by </a:t>
            </a:r>
            <a:r>
              <a:rPr lang="en-US" altLang="en-US" sz="2000" dirty="0" smtClean="0">
                <a:latin typeface="Calibri" panose="020F0502020204030204" pitchFamily="34" charset="0"/>
              </a:rPr>
              <a:t>Corporates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 smtClean="0">
                <a:latin typeface="Calibri" panose="020F0502020204030204" pitchFamily="34" charset="0"/>
              </a:rPr>
              <a:t>End – to – End solution with the distribution </a:t>
            </a:r>
            <a:r>
              <a:rPr lang="en-US" altLang="en-US" sz="2000" dirty="0">
                <a:latin typeface="Calibri" panose="020F0502020204030204" pitchFamily="34" charset="0"/>
              </a:rPr>
              <a:t>of </a:t>
            </a:r>
            <a:r>
              <a:rPr lang="en-US" altLang="en-US" sz="2000" dirty="0" smtClean="0">
                <a:latin typeface="Calibri" panose="020F0502020204030204" pitchFamily="34" charset="0"/>
              </a:rPr>
              <a:t>Documents</a:t>
            </a:r>
            <a:endParaRPr lang="en-US" alt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latin typeface="Arial Rounded MT Bold" panose="020F0704030504030204" pitchFamily="34" charset="0"/>
              </a:rPr>
              <a:t>Digitization Services</a:t>
            </a:r>
            <a:r>
              <a:rPr lang="en-US" altLang="en-US" sz="3000" dirty="0"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alibri" panose="020F0502020204030204" pitchFamily="34" charset="0"/>
              </a:rPr>
              <a:t>Scanning, Indexing and Conversion in  various File Formats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en-US" sz="2000" dirty="0" err="1">
                <a:latin typeface="Calibri" panose="020F0502020204030204" pitchFamily="34" charset="0"/>
              </a:rPr>
              <a:t>DMS</a:t>
            </a:r>
            <a:r>
              <a:rPr lang="en-US" altLang="en-US" sz="2000" dirty="0">
                <a:latin typeface="Calibri" panose="020F0502020204030204" pitchFamily="34" charset="0"/>
              </a:rPr>
              <a:t> as Cloud service (Data Centre )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altLang="en-US" sz="2600" dirty="0">
              <a:latin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856343"/>
            <a:ext cx="0" cy="54138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1" y="728663"/>
            <a:ext cx="579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 smtClean="0">
                <a:latin typeface="Arial Rounded MT Bold" panose="020F0704030504030204" pitchFamily="34" charset="0"/>
              </a:rPr>
              <a:t>Infrastructure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68572" y="1319803"/>
          <a:ext cx="5529943" cy="5204824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4489515"/>
                <a:gridCol w="1040428"/>
              </a:tblGrid>
              <a:tr h="650603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1800" dirty="0" smtClean="0"/>
                        <a:t>High Speed Color </a:t>
                      </a:r>
                      <a:r>
                        <a:rPr lang="en-US" altLang="en-US" sz="1800" dirty="0" smtClean="0"/>
                        <a:t>Machine</a:t>
                      </a:r>
                      <a:endParaRPr lang="en-US" altLang="en-US" sz="1400" dirty="0" smtClean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800" dirty="0" smtClean="0"/>
                        <a:t>High Speed Mono </a:t>
                      </a:r>
                      <a:r>
                        <a:rPr lang="en-US" altLang="en-US" sz="1800" dirty="0" smtClean="0"/>
                        <a:t>Machine</a:t>
                      </a:r>
                      <a:endParaRPr lang="en-US" altLang="en-US" sz="1400" dirty="0" smtClean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1800" dirty="0" err="1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</a:rPr>
                        <a:t>LFP</a:t>
                      </a:r>
                      <a:endParaRPr lang="en-US" altLang="en-US" sz="1800" dirty="0" smtClean="0">
                        <a:solidFill>
                          <a:srgbClr val="0D0D0D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2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</a:rPr>
                        <a:t>Finishing Equipment - Cutting, Binding, Lamination…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1 each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18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</a:rPr>
                        <a:t>Lab Technical </a:t>
                      </a:r>
                      <a:endParaRPr lang="en-US" altLang="en-US" sz="1400" dirty="0" smtClean="0">
                        <a:solidFill>
                          <a:srgbClr val="0D0D0D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</a:rPr>
                        <a:t>Partnerships</a:t>
                      </a:r>
                      <a:endParaRPr lang="en-IN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3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</a:rPr>
                        <a:t>Digitization</a:t>
                      </a:r>
                      <a:endParaRPr lang="en-US" altLang="en-US" sz="1400" dirty="0" smtClean="0">
                        <a:solidFill>
                          <a:srgbClr val="0D0D0D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-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0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altLang="en-US" sz="1800" kern="12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Desktops, </a:t>
                      </a:r>
                      <a:r>
                        <a:rPr lang="en-IN" altLang="en-US" sz="1800" kern="12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Servers</a:t>
                      </a:r>
                      <a:r>
                        <a:rPr lang="en-IN" altLang="en-US" sz="1800" kern="1200" baseline="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IN" altLang="en-US" sz="1800" kern="1200" dirty="0" smtClean="0">
                          <a:solidFill>
                            <a:srgbClr val="0D0D0D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</a:t>
                      </a:r>
                      <a:endParaRPr lang="en-IN" altLang="en-US" sz="1800" kern="1200" dirty="0" smtClean="0">
                        <a:solidFill>
                          <a:srgbClr val="0D0D0D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 smtClean="0"/>
                        <a:t>-</a:t>
                      </a:r>
                      <a:endParaRPr lang="en-IN" sz="18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03977" y="728663"/>
            <a:ext cx="5738358" cy="579596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6148843" y="728663"/>
            <a:ext cx="5738358" cy="5795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9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BUSINESS MODEL- PRINT </a:t>
            </a:r>
            <a:r>
              <a:rPr lang="en-IN" dirty="0" err="1" smtClean="0"/>
              <a:t>CENTER</a:t>
            </a: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 flipH="1">
            <a:off x="379867" y="1747631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4" name="Isosceles Triangle 3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ounded Rectangle 9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ounded Rectangle 10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1395867" y="1747631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13" name="Isosceles Triangle 12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ounded Rectangle 18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ounded Rectangle 19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1" name="Group 20"/>
          <p:cNvGrpSpPr/>
          <p:nvPr/>
        </p:nvGrpSpPr>
        <p:grpSpPr>
          <a:xfrm flipH="1">
            <a:off x="379867" y="2647517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22" name="Isosceles Triangle 21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Rounded Rectangle 27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Rounded Rectangle 28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1395867" y="2647517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31" name="Isosceles Triangle 30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ounded Rectangle 36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ounded Rectangle 37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9" name="Group 38"/>
          <p:cNvGrpSpPr/>
          <p:nvPr/>
        </p:nvGrpSpPr>
        <p:grpSpPr>
          <a:xfrm flipH="1">
            <a:off x="379867" y="3547403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40" name="Isosceles Triangle 39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Rounded Rectangle 45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Rounded Rectangle 46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8" name="Group 47"/>
          <p:cNvGrpSpPr/>
          <p:nvPr/>
        </p:nvGrpSpPr>
        <p:grpSpPr>
          <a:xfrm flipH="1">
            <a:off x="1395867" y="3547403"/>
            <a:ext cx="560162" cy="667684"/>
            <a:chOff x="4746812" y="2281721"/>
            <a:chExt cx="1349188" cy="1704859"/>
          </a:xfrm>
          <a:solidFill>
            <a:schemeClr val="bg1">
              <a:lumMod val="65000"/>
            </a:schemeClr>
          </a:solidFill>
        </p:grpSpPr>
        <p:sp>
          <p:nvSpPr>
            <p:cNvPr id="49" name="Isosceles Triangle 48"/>
            <p:cNvSpPr/>
            <p:nvPr/>
          </p:nvSpPr>
          <p:spPr>
            <a:xfrm>
              <a:off x="4746812" y="2281721"/>
              <a:ext cx="1349188" cy="5775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4803901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086290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368679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651068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933457" y="2905956"/>
              <a:ext cx="109204" cy="89732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ounded Rectangle 54"/>
            <p:cNvSpPr/>
            <p:nvPr/>
          </p:nvSpPr>
          <p:spPr>
            <a:xfrm rot="5400000">
              <a:off x="5394046" y="3316000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Rounded Rectangle 55"/>
            <p:cNvSpPr/>
            <p:nvPr/>
          </p:nvSpPr>
          <p:spPr>
            <a:xfrm rot="5400000">
              <a:off x="5394046" y="3225112"/>
              <a:ext cx="58467" cy="12826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94" name="Straight Arrow Connector 93"/>
          <p:cNvCxnSpPr/>
          <p:nvPr/>
        </p:nvCxnSpPr>
        <p:spPr>
          <a:xfrm>
            <a:off x="2050018" y="2917243"/>
            <a:ext cx="5232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050018" y="3185760"/>
            <a:ext cx="5232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2050018" y="3454277"/>
            <a:ext cx="52321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391762" y="987701"/>
            <a:ext cx="3952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Print </a:t>
            </a:r>
            <a:r>
              <a:rPr lang="en-IN" sz="2000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Center</a:t>
            </a:r>
            <a:endParaRPr lang="en-IN" sz="2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78" name="Group 177"/>
          <p:cNvGrpSpPr/>
          <p:nvPr/>
        </p:nvGrpSpPr>
        <p:grpSpPr>
          <a:xfrm>
            <a:off x="3902774" y="1579715"/>
            <a:ext cx="5094515" cy="1285859"/>
            <a:chOff x="5704114" y="1821762"/>
            <a:chExt cx="5094515" cy="1285859"/>
          </a:xfrm>
        </p:grpSpPr>
        <p:grpSp>
          <p:nvGrpSpPr>
            <p:cNvPr id="98" name="Group 97"/>
            <p:cNvGrpSpPr/>
            <p:nvPr/>
          </p:nvGrpSpPr>
          <p:grpSpPr>
            <a:xfrm>
              <a:off x="6977743" y="2076067"/>
              <a:ext cx="545792" cy="558396"/>
              <a:chOff x="6130942" y="5330537"/>
              <a:chExt cx="1044767" cy="1042691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6130942" y="5330537"/>
                <a:ext cx="571318" cy="807472"/>
                <a:chOff x="2706499" y="1773465"/>
                <a:chExt cx="571318" cy="807472"/>
              </a:xfrm>
              <a:scene3d>
                <a:camera prst="isometricOffAxis2Right">
                  <a:rot lat="1080000" lon="19200000" rev="0"/>
                </a:camera>
                <a:lightRig rig="threePt" dir="t"/>
              </a:scene3d>
            </p:grpSpPr>
            <p:sp>
              <p:nvSpPr>
                <p:cNvPr id="144" name="Rounded Rectangle 143"/>
                <p:cNvSpPr/>
                <p:nvPr/>
              </p:nvSpPr>
              <p:spPr>
                <a:xfrm>
                  <a:off x="2706499" y="1773465"/>
                  <a:ext cx="571318" cy="80747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763264" y="1924580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763264" y="199367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2763264" y="206276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763264" y="213185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763264" y="220094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763264" y="227003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763264" y="233912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>
                  <a:off x="2763264" y="240821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2763264" y="247730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99"/>
              <p:cNvGrpSpPr/>
              <p:nvPr/>
            </p:nvGrpSpPr>
            <p:grpSpPr>
              <a:xfrm>
                <a:off x="6249304" y="5389342"/>
                <a:ext cx="571318" cy="807472"/>
                <a:chOff x="2706499" y="1773465"/>
                <a:chExt cx="571318" cy="807472"/>
              </a:xfrm>
              <a:scene3d>
                <a:camera prst="isometricOffAxis2Right">
                  <a:rot lat="1080000" lon="19200000" rev="0"/>
                </a:camera>
                <a:lightRig rig="threePt" dir="t"/>
              </a:scene3d>
            </p:grpSpPr>
            <p:sp>
              <p:nvSpPr>
                <p:cNvPr id="134" name="Rounded Rectangle 133"/>
                <p:cNvSpPr/>
                <p:nvPr/>
              </p:nvSpPr>
              <p:spPr>
                <a:xfrm>
                  <a:off x="2706499" y="1773465"/>
                  <a:ext cx="571318" cy="80747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2763264" y="1924580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763264" y="199367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763264" y="206276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763264" y="213185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2763264" y="220094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2763264" y="227003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763264" y="233912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763264" y="240821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2763264" y="247730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100"/>
              <p:cNvGrpSpPr/>
              <p:nvPr/>
            </p:nvGrpSpPr>
            <p:grpSpPr>
              <a:xfrm>
                <a:off x="6367666" y="5448147"/>
                <a:ext cx="571318" cy="807472"/>
                <a:chOff x="2706499" y="1773465"/>
                <a:chExt cx="571318" cy="807472"/>
              </a:xfrm>
              <a:scene3d>
                <a:camera prst="isometricOffAxis2Right">
                  <a:rot lat="1080000" lon="19200000" rev="0"/>
                </a:camera>
                <a:lightRig rig="threePt" dir="t"/>
              </a:scene3d>
            </p:grpSpPr>
            <p:sp>
              <p:nvSpPr>
                <p:cNvPr id="124" name="Rounded Rectangle 123"/>
                <p:cNvSpPr/>
                <p:nvPr/>
              </p:nvSpPr>
              <p:spPr>
                <a:xfrm>
                  <a:off x="2706499" y="1773465"/>
                  <a:ext cx="571318" cy="80747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763264" y="1924580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763264" y="199367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2763264" y="206276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2763264" y="213185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763264" y="220094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763264" y="227003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2763264" y="233912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763264" y="240821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763264" y="247730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2" name="Group 101"/>
              <p:cNvGrpSpPr/>
              <p:nvPr/>
            </p:nvGrpSpPr>
            <p:grpSpPr>
              <a:xfrm>
                <a:off x="6486028" y="5506952"/>
                <a:ext cx="571318" cy="807472"/>
                <a:chOff x="2706499" y="1773465"/>
                <a:chExt cx="571318" cy="807472"/>
              </a:xfrm>
              <a:scene3d>
                <a:camera prst="isometricOffAxis2Right">
                  <a:rot lat="1080000" lon="19200000" rev="0"/>
                </a:camera>
                <a:lightRig rig="threePt" dir="t"/>
              </a:scene3d>
            </p:grpSpPr>
            <p:sp>
              <p:nvSpPr>
                <p:cNvPr id="114" name="Rounded Rectangle 113"/>
                <p:cNvSpPr/>
                <p:nvPr/>
              </p:nvSpPr>
              <p:spPr>
                <a:xfrm>
                  <a:off x="2706499" y="1773465"/>
                  <a:ext cx="571318" cy="80747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2763264" y="1924580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2763264" y="199367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763264" y="206276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763264" y="213185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2763264" y="220094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2763264" y="227003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763264" y="233912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763264" y="240821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2763264" y="247730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 102"/>
              <p:cNvGrpSpPr/>
              <p:nvPr/>
            </p:nvGrpSpPr>
            <p:grpSpPr>
              <a:xfrm>
                <a:off x="6604391" y="5565756"/>
                <a:ext cx="571318" cy="807472"/>
                <a:chOff x="2706499" y="1773465"/>
                <a:chExt cx="571318" cy="807472"/>
              </a:xfrm>
              <a:scene3d>
                <a:camera prst="isometricOffAxis2Right">
                  <a:rot lat="1080000" lon="19200000" rev="0"/>
                </a:camera>
                <a:lightRig rig="threePt" dir="t"/>
              </a:scene3d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2706499" y="1773465"/>
                  <a:ext cx="571318" cy="80747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763264" y="1924580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763264" y="199367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763264" y="206276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763264" y="213185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2763264" y="220094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2763264" y="2270031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2763264" y="233912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2763264" y="240821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763264" y="2477302"/>
                  <a:ext cx="450616" cy="0"/>
                </a:xfrm>
                <a:prstGeom prst="line">
                  <a:avLst/>
                </a:prstGeom>
                <a:ln w="28575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156" name="Picture 2" descr="https://www.trainingliveandonline.com/2013/jpg/Laptop_icon_BW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3788" y="1990596"/>
              <a:ext cx="773660" cy="574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http://thumb10.shutterstock.com/display_pic_with_logo/125638/98350583/stock-vector-print-icons-set-elegant-series-98350583.jpg"/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6" t="3322" r="76064" b="79171"/>
            <a:stretch/>
          </p:blipFill>
          <p:spPr bwMode="auto">
            <a:xfrm>
              <a:off x="7806387" y="1907601"/>
              <a:ext cx="841829" cy="783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http://thumb10.shutterstock.com/display_pic_with_logo/125638/98350583/stock-vector-print-icons-set-elegant-series-98350583.jpg"/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349" t="24394" r="4528" b="56941"/>
            <a:stretch/>
          </p:blipFill>
          <p:spPr bwMode="auto">
            <a:xfrm>
              <a:off x="8776193" y="1821762"/>
              <a:ext cx="1934120" cy="835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TextBox 166"/>
            <p:cNvSpPr txBox="1"/>
            <p:nvPr/>
          </p:nvSpPr>
          <p:spPr>
            <a:xfrm>
              <a:off x="6876860" y="2738289"/>
              <a:ext cx="2471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Machines/Infrastructure</a:t>
              </a:r>
              <a:endParaRPr lang="en-IN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04114" y="1821762"/>
              <a:ext cx="5094515" cy="128585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4391762" y="3022923"/>
            <a:ext cx="395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+</a:t>
            </a:r>
            <a:endParaRPr lang="en-IN" sz="24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3902774" y="3803783"/>
            <a:ext cx="5094515" cy="1285859"/>
            <a:chOff x="5704114" y="3853762"/>
            <a:chExt cx="5094515" cy="1285859"/>
          </a:xfrm>
        </p:grpSpPr>
        <p:sp>
          <p:nvSpPr>
            <p:cNvPr id="171" name="Rectangle 170"/>
            <p:cNvSpPr/>
            <p:nvPr/>
          </p:nvSpPr>
          <p:spPr>
            <a:xfrm>
              <a:off x="5704114" y="3853762"/>
              <a:ext cx="5094515" cy="1285859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172" name="Picture 2" descr="http://wl-static.fotolia.com/jpg/00/59/91/41/400_F_59914113_Ur72lnCqsjYUjB6jM0dv6BxfTrbmBu6V.jpg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6096" r="69036" b="69904"/>
            <a:stretch/>
          </p:blipFill>
          <p:spPr bwMode="auto">
            <a:xfrm>
              <a:off x="5990211" y="3945859"/>
              <a:ext cx="943428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2" descr="http://wl-static.fotolia.com/jpg/00/59/91/41/400_F_59914113_Ur72lnCqsjYUjB6jM0dv6BxfTrbmBu6V.jpg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6096" r="69036" b="69904"/>
            <a:stretch/>
          </p:blipFill>
          <p:spPr bwMode="auto">
            <a:xfrm>
              <a:off x="7267468" y="3945859"/>
              <a:ext cx="943428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2" descr="http://wl-static.fotolia.com/jpg/00/59/91/41/400_F_59914113_Ur72lnCqsjYUjB6jM0dv6BxfTrbmBu6V.jpg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6096" r="69036" b="69904"/>
            <a:stretch/>
          </p:blipFill>
          <p:spPr bwMode="auto">
            <a:xfrm>
              <a:off x="8544725" y="3945859"/>
              <a:ext cx="943428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2" descr="http://wl-static.fotolia.com/jpg/00/59/91/41/400_F_59914113_Ur72lnCqsjYUjB6jM0dv6BxfTrbmBu6V.jpg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3" t="6096" r="69036" b="69904"/>
            <a:stretch/>
          </p:blipFill>
          <p:spPr bwMode="auto">
            <a:xfrm>
              <a:off x="9821982" y="3945859"/>
              <a:ext cx="943428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" name="TextBox 175"/>
            <p:cNvSpPr txBox="1"/>
            <p:nvPr/>
          </p:nvSpPr>
          <p:spPr>
            <a:xfrm>
              <a:off x="7669481" y="4770289"/>
              <a:ext cx="11637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 smtClean="0"/>
                <a:t>Workforce</a:t>
              </a:r>
              <a:endParaRPr lang="en-IN" dirty="0"/>
            </a:p>
          </p:txBody>
        </p:sp>
      </p:grpSp>
      <p:sp>
        <p:nvSpPr>
          <p:cNvPr id="177" name="TextBox 176"/>
          <p:cNvSpPr txBox="1"/>
          <p:nvPr/>
        </p:nvSpPr>
        <p:spPr>
          <a:xfrm>
            <a:off x="238125" y="987701"/>
            <a:ext cx="2298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bg1">
                    <a:lumMod val="65000"/>
                  </a:schemeClr>
                </a:solidFill>
                <a:latin typeface="Arial Rounded MT Bold" panose="020F0704030504030204" pitchFamily="34" charset="0"/>
              </a:rPr>
              <a:t>Organisations</a:t>
            </a:r>
            <a:endParaRPr lang="en-IN" sz="2000" dirty="0">
              <a:solidFill>
                <a:schemeClr val="bg1">
                  <a:lumMod val="6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571377" y="2779384"/>
            <a:ext cx="2298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Scanning</a:t>
            </a:r>
          </a:p>
          <a:p>
            <a:r>
              <a:rPr lang="en-IN" sz="1600" dirty="0" smtClean="0"/>
              <a:t>Printing</a:t>
            </a:r>
          </a:p>
          <a:p>
            <a:r>
              <a:rPr lang="en-IN" sz="1600" dirty="0" smtClean="0"/>
              <a:t>Copying</a:t>
            </a:r>
            <a:endParaRPr lang="en-IN" sz="1600" dirty="0" smtClean="0"/>
          </a:p>
        </p:txBody>
      </p:sp>
      <p:grpSp>
        <p:nvGrpSpPr>
          <p:cNvPr id="186" name="Group 185"/>
          <p:cNvGrpSpPr/>
          <p:nvPr/>
        </p:nvGrpSpPr>
        <p:grpSpPr>
          <a:xfrm>
            <a:off x="4396263" y="5475985"/>
            <a:ext cx="432420" cy="779674"/>
            <a:chOff x="4225174" y="4293845"/>
            <a:chExt cx="288019" cy="519315"/>
          </a:xfrm>
        </p:grpSpPr>
        <p:grpSp>
          <p:nvGrpSpPr>
            <p:cNvPr id="200" name="Group 199"/>
            <p:cNvGrpSpPr/>
            <p:nvPr/>
          </p:nvGrpSpPr>
          <p:grpSpPr>
            <a:xfrm>
              <a:off x="4225174" y="4293845"/>
              <a:ext cx="288019" cy="519315"/>
              <a:chOff x="2580577" y="884394"/>
              <a:chExt cx="917003" cy="1653420"/>
            </a:xfrm>
          </p:grpSpPr>
          <p:sp>
            <p:nvSpPr>
              <p:cNvPr id="205" name="Oval 204"/>
              <p:cNvSpPr/>
              <p:nvPr/>
            </p:nvSpPr>
            <p:spPr>
              <a:xfrm>
                <a:off x="2784518" y="8843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2580577" y="14647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  <p:grpSp>
          <p:nvGrpSpPr>
            <p:cNvPr id="202" name="Group 201"/>
            <p:cNvGrpSpPr/>
            <p:nvPr/>
          </p:nvGrpSpPr>
          <p:grpSpPr>
            <a:xfrm>
              <a:off x="4339544" y="4479497"/>
              <a:ext cx="59273" cy="282691"/>
              <a:chOff x="3471700" y="5873702"/>
              <a:chExt cx="106692" cy="336298"/>
            </a:xfrm>
          </p:grpSpPr>
          <p:sp>
            <p:nvSpPr>
              <p:cNvPr id="203" name="Isosceles Triangle 202"/>
              <p:cNvSpPr/>
              <p:nvPr/>
            </p:nvSpPr>
            <p:spPr>
              <a:xfrm>
                <a:off x="3471700" y="5916958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04" name="Isosceles Triangle 203"/>
              <p:cNvSpPr/>
              <p:nvPr/>
            </p:nvSpPr>
            <p:spPr>
              <a:xfrm rot="10800000">
                <a:off x="3471700" y="5873702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</p:grpSp>
      <p:grpSp>
        <p:nvGrpSpPr>
          <p:cNvPr id="207" name="Group 206"/>
          <p:cNvGrpSpPr/>
          <p:nvPr/>
        </p:nvGrpSpPr>
        <p:grpSpPr>
          <a:xfrm>
            <a:off x="5366234" y="5475985"/>
            <a:ext cx="432420" cy="779674"/>
            <a:chOff x="4225174" y="4293845"/>
            <a:chExt cx="288019" cy="519315"/>
          </a:xfrm>
        </p:grpSpPr>
        <p:grpSp>
          <p:nvGrpSpPr>
            <p:cNvPr id="208" name="Group 207"/>
            <p:cNvGrpSpPr/>
            <p:nvPr/>
          </p:nvGrpSpPr>
          <p:grpSpPr>
            <a:xfrm>
              <a:off x="4225174" y="4293845"/>
              <a:ext cx="288019" cy="519315"/>
              <a:chOff x="2580577" y="884394"/>
              <a:chExt cx="917003" cy="1653420"/>
            </a:xfrm>
          </p:grpSpPr>
          <p:sp>
            <p:nvSpPr>
              <p:cNvPr id="212" name="Oval 211"/>
              <p:cNvSpPr/>
              <p:nvPr/>
            </p:nvSpPr>
            <p:spPr>
              <a:xfrm>
                <a:off x="2784518" y="8843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2580577" y="14647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  <p:grpSp>
          <p:nvGrpSpPr>
            <p:cNvPr id="209" name="Group 208"/>
            <p:cNvGrpSpPr/>
            <p:nvPr/>
          </p:nvGrpSpPr>
          <p:grpSpPr>
            <a:xfrm>
              <a:off x="4339544" y="4479497"/>
              <a:ext cx="59273" cy="282691"/>
              <a:chOff x="3471700" y="5873702"/>
              <a:chExt cx="106692" cy="336298"/>
            </a:xfrm>
          </p:grpSpPr>
          <p:sp>
            <p:nvSpPr>
              <p:cNvPr id="210" name="Isosceles Triangle 209"/>
              <p:cNvSpPr/>
              <p:nvPr/>
            </p:nvSpPr>
            <p:spPr>
              <a:xfrm>
                <a:off x="3471700" y="5916958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11" name="Isosceles Triangle 210"/>
              <p:cNvSpPr/>
              <p:nvPr/>
            </p:nvSpPr>
            <p:spPr>
              <a:xfrm rot="10800000">
                <a:off x="3471700" y="5873702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</p:grpSp>
      <p:grpSp>
        <p:nvGrpSpPr>
          <p:cNvPr id="214" name="Group 213"/>
          <p:cNvGrpSpPr/>
          <p:nvPr/>
        </p:nvGrpSpPr>
        <p:grpSpPr>
          <a:xfrm>
            <a:off x="6336205" y="5475985"/>
            <a:ext cx="432420" cy="779674"/>
            <a:chOff x="4225174" y="4293845"/>
            <a:chExt cx="288019" cy="519315"/>
          </a:xfrm>
        </p:grpSpPr>
        <p:grpSp>
          <p:nvGrpSpPr>
            <p:cNvPr id="215" name="Group 214"/>
            <p:cNvGrpSpPr/>
            <p:nvPr/>
          </p:nvGrpSpPr>
          <p:grpSpPr>
            <a:xfrm>
              <a:off x="4225174" y="4293845"/>
              <a:ext cx="288019" cy="519315"/>
              <a:chOff x="2580577" y="884394"/>
              <a:chExt cx="917003" cy="1653420"/>
            </a:xfrm>
          </p:grpSpPr>
          <p:sp>
            <p:nvSpPr>
              <p:cNvPr id="219" name="Oval 218"/>
              <p:cNvSpPr/>
              <p:nvPr/>
            </p:nvSpPr>
            <p:spPr>
              <a:xfrm>
                <a:off x="2784518" y="8843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20" name="Rounded Rectangle 219"/>
              <p:cNvSpPr/>
              <p:nvPr/>
            </p:nvSpPr>
            <p:spPr>
              <a:xfrm>
                <a:off x="2580577" y="14647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4339544" y="4479497"/>
              <a:ext cx="59273" cy="282691"/>
              <a:chOff x="3471700" y="5873702"/>
              <a:chExt cx="106692" cy="336298"/>
            </a:xfrm>
          </p:grpSpPr>
          <p:sp>
            <p:nvSpPr>
              <p:cNvPr id="217" name="Isosceles Triangle 216"/>
              <p:cNvSpPr/>
              <p:nvPr/>
            </p:nvSpPr>
            <p:spPr>
              <a:xfrm>
                <a:off x="3471700" y="5916958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18" name="Isosceles Triangle 217"/>
              <p:cNvSpPr/>
              <p:nvPr/>
            </p:nvSpPr>
            <p:spPr>
              <a:xfrm rot="10800000">
                <a:off x="3471700" y="5873702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7306176" y="5475985"/>
            <a:ext cx="432420" cy="779674"/>
            <a:chOff x="4225174" y="4293845"/>
            <a:chExt cx="288019" cy="519315"/>
          </a:xfrm>
        </p:grpSpPr>
        <p:grpSp>
          <p:nvGrpSpPr>
            <p:cNvPr id="222" name="Group 221"/>
            <p:cNvGrpSpPr/>
            <p:nvPr/>
          </p:nvGrpSpPr>
          <p:grpSpPr>
            <a:xfrm>
              <a:off x="4225174" y="4293845"/>
              <a:ext cx="288019" cy="519315"/>
              <a:chOff x="2580577" y="884394"/>
              <a:chExt cx="917003" cy="1653420"/>
            </a:xfrm>
          </p:grpSpPr>
          <p:sp>
            <p:nvSpPr>
              <p:cNvPr id="226" name="Oval 225"/>
              <p:cNvSpPr/>
              <p:nvPr/>
            </p:nvSpPr>
            <p:spPr>
              <a:xfrm>
                <a:off x="2784518" y="8843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27" name="Rounded Rectangle 226"/>
              <p:cNvSpPr/>
              <p:nvPr/>
            </p:nvSpPr>
            <p:spPr>
              <a:xfrm>
                <a:off x="2580577" y="14647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  <p:grpSp>
          <p:nvGrpSpPr>
            <p:cNvPr id="223" name="Group 222"/>
            <p:cNvGrpSpPr/>
            <p:nvPr/>
          </p:nvGrpSpPr>
          <p:grpSpPr>
            <a:xfrm>
              <a:off x="4339544" y="4479497"/>
              <a:ext cx="59273" cy="282691"/>
              <a:chOff x="3471700" y="5873702"/>
              <a:chExt cx="106692" cy="336298"/>
            </a:xfrm>
          </p:grpSpPr>
          <p:sp>
            <p:nvSpPr>
              <p:cNvPr id="224" name="Isosceles Triangle 223"/>
              <p:cNvSpPr/>
              <p:nvPr/>
            </p:nvSpPr>
            <p:spPr>
              <a:xfrm>
                <a:off x="3471700" y="5916958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25" name="Isosceles Triangle 224"/>
              <p:cNvSpPr/>
              <p:nvPr/>
            </p:nvSpPr>
            <p:spPr>
              <a:xfrm rot="10800000">
                <a:off x="3471700" y="5873702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8276146" y="5475985"/>
            <a:ext cx="432420" cy="779674"/>
            <a:chOff x="4225174" y="4293845"/>
            <a:chExt cx="288019" cy="519315"/>
          </a:xfrm>
        </p:grpSpPr>
        <p:grpSp>
          <p:nvGrpSpPr>
            <p:cNvPr id="229" name="Group 228"/>
            <p:cNvGrpSpPr/>
            <p:nvPr/>
          </p:nvGrpSpPr>
          <p:grpSpPr>
            <a:xfrm>
              <a:off x="4225174" y="4293845"/>
              <a:ext cx="288019" cy="519315"/>
              <a:chOff x="2580577" y="884394"/>
              <a:chExt cx="917003" cy="1653420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2784518" y="884394"/>
                <a:ext cx="509120" cy="50912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34" name="Rounded Rectangle 233"/>
              <p:cNvSpPr/>
              <p:nvPr/>
            </p:nvSpPr>
            <p:spPr>
              <a:xfrm>
                <a:off x="2580577" y="1464750"/>
                <a:ext cx="917003" cy="107306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4339544" y="4479497"/>
              <a:ext cx="59273" cy="282691"/>
              <a:chOff x="3471700" y="5873702"/>
              <a:chExt cx="106692" cy="336298"/>
            </a:xfrm>
          </p:grpSpPr>
          <p:sp>
            <p:nvSpPr>
              <p:cNvPr id="231" name="Isosceles Triangle 230"/>
              <p:cNvSpPr/>
              <p:nvPr/>
            </p:nvSpPr>
            <p:spPr>
              <a:xfrm>
                <a:off x="3471700" y="5916958"/>
                <a:ext cx="106692" cy="29304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232" name="Isosceles Triangle 231"/>
              <p:cNvSpPr/>
              <p:nvPr/>
            </p:nvSpPr>
            <p:spPr>
              <a:xfrm rot="10800000">
                <a:off x="3471700" y="5873702"/>
                <a:ext cx="106692" cy="86341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</p:grpSp>
      </p:grpSp>
      <p:sp>
        <p:nvSpPr>
          <p:cNvPr id="242" name="TextBox 241"/>
          <p:cNvSpPr txBox="1"/>
          <p:nvPr/>
        </p:nvSpPr>
        <p:spPr>
          <a:xfrm>
            <a:off x="5836786" y="6291596"/>
            <a:ext cx="122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Sales </a:t>
            </a:r>
            <a:r>
              <a:rPr lang="en-IN" dirty="0" smtClean="0"/>
              <a:t>Force</a:t>
            </a:r>
            <a:endParaRPr lang="en-IN" dirty="0"/>
          </a:p>
        </p:txBody>
      </p:sp>
      <p:cxnSp>
        <p:nvCxnSpPr>
          <p:cNvPr id="1024" name="Elbow Connector 1023"/>
          <p:cNvCxnSpPr>
            <a:stCxn id="206" idx="1"/>
            <a:endCxn id="46" idx="3"/>
          </p:cNvCxnSpPr>
          <p:nvPr/>
        </p:nvCxnSpPr>
        <p:spPr>
          <a:xfrm rot="10800000">
            <a:off x="659171" y="4215088"/>
            <a:ext cx="3737093" cy="1787569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15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5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70" grpId="0"/>
      <p:bldP spid="177" grpId="0"/>
      <p:bldP spid="180" grpId="0"/>
      <p:bldP spid="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BUSINESS MODEL – APP SERVICE</a:t>
            </a:r>
            <a:endParaRPr lang="en-IN" dirty="0"/>
          </a:p>
        </p:txBody>
      </p:sp>
      <p:grpSp>
        <p:nvGrpSpPr>
          <p:cNvPr id="88" name="Group 87"/>
          <p:cNvGrpSpPr/>
          <p:nvPr/>
        </p:nvGrpSpPr>
        <p:grpSpPr>
          <a:xfrm>
            <a:off x="3519520" y="1888987"/>
            <a:ext cx="5152960" cy="3080026"/>
            <a:chOff x="3519520" y="1888987"/>
            <a:chExt cx="5152960" cy="3080026"/>
          </a:xfrm>
        </p:grpSpPr>
        <p:grpSp>
          <p:nvGrpSpPr>
            <p:cNvPr id="3" name="Group 2"/>
            <p:cNvGrpSpPr/>
            <p:nvPr/>
          </p:nvGrpSpPr>
          <p:grpSpPr>
            <a:xfrm>
              <a:off x="5364806" y="2325025"/>
              <a:ext cx="1219754" cy="2277216"/>
              <a:chOff x="2424399" y="1678671"/>
              <a:chExt cx="1219754" cy="2277216"/>
            </a:xfrm>
          </p:grpSpPr>
          <p:sp>
            <p:nvSpPr>
              <p:cNvPr id="73" name="Rounded Rectangle 72"/>
              <p:cNvSpPr/>
              <p:nvPr/>
            </p:nvSpPr>
            <p:spPr>
              <a:xfrm>
                <a:off x="2424399" y="1678671"/>
                <a:ext cx="1219754" cy="221138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2506980" y="1737360"/>
                <a:ext cx="1054592" cy="1889529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dirty="0"/>
              </a:p>
            </p:txBody>
          </p:sp>
          <p:cxnSp>
            <p:nvCxnSpPr>
              <p:cNvPr id="87" name="Straight Connector 86"/>
              <p:cNvCxnSpPr/>
              <p:nvPr/>
            </p:nvCxnSpPr>
            <p:spPr>
              <a:xfrm>
                <a:off x="2546423" y="3955887"/>
                <a:ext cx="931817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Oval 75"/>
              <p:cNvSpPr/>
              <p:nvPr/>
            </p:nvSpPr>
            <p:spPr>
              <a:xfrm>
                <a:off x="2962276" y="3672764"/>
                <a:ext cx="144000" cy="144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/>
              </a:p>
            </p:txBody>
          </p:sp>
          <p:sp>
            <p:nvSpPr>
              <p:cNvPr id="77" name="TextBox 162"/>
              <p:cNvSpPr txBox="1"/>
              <p:nvPr/>
            </p:nvSpPr>
            <p:spPr>
              <a:xfrm>
                <a:off x="2572964" y="1711950"/>
                <a:ext cx="977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Application</a:t>
                </a:r>
                <a:endParaRPr lang="en-IN" sz="1400" b="1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78" name="TextBox 163"/>
              <p:cNvSpPr txBox="1"/>
              <p:nvPr/>
            </p:nvSpPr>
            <p:spPr>
              <a:xfrm>
                <a:off x="2550088" y="2054850"/>
                <a:ext cx="941283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CAT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IIT-JEE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CPMT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IAS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err="1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AIEEE</a:t>
                </a:r>
                <a:endParaRPr lang="en-US" sz="1100" dirty="0" smtClean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BANK PO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RAILWAYS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100" dirty="0" smtClean="0">
                    <a:solidFill>
                      <a:schemeClr val="bg1">
                        <a:lumMod val="65000"/>
                      </a:schemeClr>
                    </a:solidFill>
                    <a:latin typeface="+mj-lt"/>
                  </a:rPr>
                  <a:t>NDA</a:t>
                </a:r>
                <a:endParaRPr lang="en-I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6942210" y="2499819"/>
              <a:ext cx="1663880" cy="1861790"/>
              <a:chOff x="4001803" y="2270208"/>
              <a:chExt cx="1663880" cy="186179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01803" y="2270208"/>
                <a:ext cx="650420" cy="821883"/>
                <a:chOff x="4746812" y="2281721"/>
                <a:chExt cx="1349188" cy="1704859"/>
              </a:xfrm>
            </p:grpSpPr>
            <p:sp>
              <p:nvSpPr>
                <p:cNvPr id="65" name="Isosceles Triangle 64"/>
                <p:cNvSpPr/>
                <p:nvPr/>
              </p:nvSpPr>
              <p:spPr>
                <a:xfrm>
                  <a:off x="4746812" y="2281721"/>
                  <a:ext cx="1349188" cy="577540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6" name="Rounded Rectangle 65"/>
                <p:cNvSpPr/>
                <p:nvPr/>
              </p:nvSpPr>
              <p:spPr>
                <a:xfrm>
                  <a:off x="4803901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7" name="Rounded Rectangle 66"/>
                <p:cNvSpPr/>
                <p:nvPr/>
              </p:nvSpPr>
              <p:spPr>
                <a:xfrm>
                  <a:off x="5086290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8" name="Rounded Rectangle 67"/>
                <p:cNvSpPr/>
                <p:nvPr/>
              </p:nvSpPr>
              <p:spPr>
                <a:xfrm>
                  <a:off x="5368679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9" name="Rounded Rectangle 68"/>
                <p:cNvSpPr/>
                <p:nvPr/>
              </p:nvSpPr>
              <p:spPr>
                <a:xfrm>
                  <a:off x="5651068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70" name="Rounded Rectangle 69"/>
                <p:cNvSpPr/>
                <p:nvPr/>
              </p:nvSpPr>
              <p:spPr>
                <a:xfrm>
                  <a:off x="5933457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71" name="Rounded Rectangle 70"/>
                <p:cNvSpPr/>
                <p:nvPr/>
              </p:nvSpPr>
              <p:spPr>
                <a:xfrm rot="5400000">
                  <a:off x="5394046" y="3316000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 rot="5400000">
                  <a:off x="5394046" y="3225112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5015263" y="2270208"/>
                <a:ext cx="650420" cy="821883"/>
                <a:chOff x="4746812" y="2281721"/>
                <a:chExt cx="1349188" cy="1704859"/>
              </a:xfrm>
            </p:grpSpPr>
            <p:sp>
              <p:nvSpPr>
                <p:cNvPr id="57" name="Isosceles Triangle 56"/>
                <p:cNvSpPr/>
                <p:nvPr/>
              </p:nvSpPr>
              <p:spPr>
                <a:xfrm>
                  <a:off x="4746812" y="2281721"/>
                  <a:ext cx="1349188" cy="577540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4803901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5086290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0" name="Rounded Rectangle 59"/>
                <p:cNvSpPr/>
                <p:nvPr/>
              </p:nvSpPr>
              <p:spPr>
                <a:xfrm>
                  <a:off x="5368679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>
                <a:xfrm>
                  <a:off x="5651068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5933457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 rot="5400000">
                  <a:off x="5394046" y="3316000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 rot="5400000">
                  <a:off x="5394046" y="3225112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4001803" y="3310115"/>
                <a:ext cx="650420" cy="821883"/>
                <a:chOff x="4746812" y="2281721"/>
                <a:chExt cx="1349188" cy="1704859"/>
              </a:xfrm>
            </p:grpSpPr>
            <p:sp>
              <p:nvSpPr>
                <p:cNvPr id="49" name="Isosceles Triangle 48"/>
                <p:cNvSpPr/>
                <p:nvPr/>
              </p:nvSpPr>
              <p:spPr>
                <a:xfrm>
                  <a:off x="4746812" y="2281721"/>
                  <a:ext cx="1349188" cy="577540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4803901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5086290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5368679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5651068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5933457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 rot="5400000">
                  <a:off x="5394046" y="3316000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 rot="5400000">
                  <a:off x="5394046" y="3225112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5015263" y="3310115"/>
                <a:ext cx="650420" cy="821883"/>
                <a:chOff x="4746812" y="2281721"/>
                <a:chExt cx="1349188" cy="1704859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4746812" y="2281721"/>
                  <a:ext cx="1349188" cy="577540"/>
                </a:xfrm>
                <a:prstGeom prst="triangl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4803901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3" name="Rounded Rectangle 42"/>
                <p:cNvSpPr/>
                <p:nvPr/>
              </p:nvSpPr>
              <p:spPr>
                <a:xfrm>
                  <a:off x="5086290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5368679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5" name="Rounded Rectangle 44"/>
                <p:cNvSpPr/>
                <p:nvPr/>
              </p:nvSpPr>
              <p:spPr>
                <a:xfrm>
                  <a:off x="5651068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6" name="Rounded Rectangle 45"/>
                <p:cNvSpPr/>
                <p:nvPr/>
              </p:nvSpPr>
              <p:spPr>
                <a:xfrm>
                  <a:off x="5933457" y="2905956"/>
                  <a:ext cx="109204" cy="897321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 rot="5400000">
                  <a:off x="5394046" y="3316000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 rot="5400000">
                  <a:off x="5394046" y="3225112"/>
                  <a:ext cx="58467" cy="1282693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</p:grpSp>
        <p:grpSp>
          <p:nvGrpSpPr>
            <p:cNvPr id="5" name="Group 4"/>
            <p:cNvGrpSpPr/>
            <p:nvPr/>
          </p:nvGrpSpPr>
          <p:grpSpPr>
            <a:xfrm>
              <a:off x="3519520" y="2409862"/>
              <a:ext cx="1240970" cy="2041711"/>
              <a:chOff x="579113" y="2342033"/>
              <a:chExt cx="1240970" cy="2041711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79113" y="2342033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5" name="Oval 34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036313" y="2342033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3" name="Oval 32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1493513" y="2342033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31" name="Oval 30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579113" y="3054727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9" name="Oval 28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036313" y="3054727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7" name="Oval 26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28" name="Rounded Rectangle 27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1493513" y="3054727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5" name="Oval 24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26" name="Rounded Rectangle 25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579113" y="3767421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3" name="Oval 22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1036313" y="3767421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21" name="Oval 20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1493513" y="3767421"/>
                <a:ext cx="326570" cy="616323"/>
                <a:chOff x="513798" y="2218766"/>
                <a:chExt cx="457200" cy="862852"/>
              </a:xfrm>
              <a:solidFill>
                <a:schemeClr val="bg1">
                  <a:lumMod val="85000"/>
                </a:schemeClr>
              </a:solidFill>
            </p:grpSpPr>
            <p:sp>
              <p:nvSpPr>
                <p:cNvPr id="19" name="Oval 18"/>
                <p:cNvSpPr/>
                <p:nvPr/>
              </p:nvSpPr>
              <p:spPr>
                <a:xfrm>
                  <a:off x="594481" y="2218766"/>
                  <a:ext cx="295834" cy="29583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13798" y="2590800"/>
                  <a:ext cx="457200" cy="490818"/>
                </a:xfrm>
                <a:prstGeom prst="round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N"/>
                </a:p>
              </p:txBody>
            </p:sp>
          </p:grpSp>
        </p:grpSp>
        <p:sp>
          <p:nvSpPr>
            <p:cNvPr id="6" name="Freeform 5"/>
            <p:cNvSpPr/>
            <p:nvPr/>
          </p:nvSpPr>
          <p:spPr>
            <a:xfrm>
              <a:off x="4064995" y="4618723"/>
              <a:ext cx="1815353" cy="350290"/>
            </a:xfrm>
            <a:custGeom>
              <a:avLst/>
              <a:gdLst>
                <a:gd name="connsiteX0" fmla="*/ 0 w 981636"/>
                <a:gd name="connsiteY0" fmla="*/ 0 h 578223"/>
                <a:gd name="connsiteX1" fmla="*/ 981636 w 981636"/>
                <a:gd name="connsiteY1" fmla="*/ 578223 h 578223"/>
                <a:gd name="connsiteX0" fmla="*/ 0 w 1815353"/>
                <a:gd name="connsiteY0" fmla="*/ 0 h 26894"/>
                <a:gd name="connsiteX1" fmla="*/ 1815353 w 1815353"/>
                <a:gd name="connsiteY1" fmla="*/ 26894 h 26894"/>
                <a:gd name="connsiteX0" fmla="*/ 0 w 1815353"/>
                <a:gd name="connsiteY0" fmla="*/ 0 h 251125"/>
                <a:gd name="connsiteX1" fmla="*/ 1815353 w 1815353"/>
                <a:gd name="connsiteY1" fmla="*/ 26894 h 251125"/>
                <a:gd name="connsiteX0" fmla="*/ 0 w 1815353"/>
                <a:gd name="connsiteY0" fmla="*/ 0 h 350290"/>
                <a:gd name="connsiteX1" fmla="*/ 1815353 w 1815353"/>
                <a:gd name="connsiteY1" fmla="*/ 26894 h 35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353" h="350290">
                  <a:moveTo>
                    <a:pt x="0" y="0"/>
                  </a:moveTo>
                  <a:cubicBezTo>
                    <a:pt x="457200" y="372035"/>
                    <a:pt x="1169893" y="542364"/>
                    <a:pt x="1815353" y="26894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6095496" y="1888987"/>
              <a:ext cx="1815353" cy="350290"/>
            </a:xfrm>
            <a:custGeom>
              <a:avLst/>
              <a:gdLst>
                <a:gd name="connsiteX0" fmla="*/ 0 w 981636"/>
                <a:gd name="connsiteY0" fmla="*/ 0 h 578223"/>
                <a:gd name="connsiteX1" fmla="*/ 981636 w 981636"/>
                <a:gd name="connsiteY1" fmla="*/ 578223 h 578223"/>
                <a:gd name="connsiteX0" fmla="*/ 0 w 1815353"/>
                <a:gd name="connsiteY0" fmla="*/ 0 h 26894"/>
                <a:gd name="connsiteX1" fmla="*/ 1815353 w 1815353"/>
                <a:gd name="connsiteY1" fmla="*/ 26894 h 26894"/>
                <a:gd name="connsiteX0" fmla="*/ 0 w 1815353"/>
                <a:gd name="connsiteY0" fmla="*/ 0 h 251125"/>
                <a:gd name="connsiteX1" fmla="*/ 1815353 w 1815353"/>
                <a:gd name="connsiteY1" fmla="*/ 26894 h 251125"/>
                <a:gd name="connsiteX0" fmla="*/ 0 w 1815353"/>
                <a:gd name="connsiteY0" fmla="*/ 0 h 350290"/>
                <a:gd name="connsiteX1" fmla="*/ 1815353 w 1815353"/>
                <a:gd name="connsiteY1" fmla="*/ 26894 h 35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5353" h="350290">
                  <a:moveTo>
                    <a:pt x="0" y="0"/>
                  </a:moveTo>
                  <a:cubicBezTo>
                    <a:pt x="457200" y="372035"/>
                    <a:pt x="1169893" y="542364"/>
                    <a:pt x="1815353" y="26894"/>
                  </a:cubicBezTo>
                </a:path>
              </a:pathLst>
            </a:custGeom>
            <a:noFill/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/>
            </a:p>
          </p:txBody>
        </p:sp>
        <p:sp>
          <p:nvSpPr>
            <p:cNvPr id="8" name="TextBox 231"/>
            <p:cNvSpPr txBox="1"/>
            <p:nvPr/>
          </p:nvSpPr>
          <p:spPr>
            <a:xfrm>
              <a:off x="3709567" y="1999369"/>
              <a:ext cx="86087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Students</a:t>
              </a:r>
              <a:endParaRPr lang="en-IN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232"/>
            <p:cNvSpPr txBox="1"/>
            <p:nvPr/>
          </p:nvSpPr>
          <p:spPr>
            <a:xfrm>
              <a:off x="6877565" y="4433373"/>
              <a:ext cx="179491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5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Coaching Institutions</a:t>
              </a:r>
              <a:endParaRPr lang="en-IN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BUSINESS MODEL - CABS</a:t>
            </a:r>
            <a:endParaRPr lang="en-IN" dirty="0"/>
          </a:p>
        </p:txBody>
      </p:sp>
      <p:pic>
        <p:nvPicPr>
          <p:cNvPr id="4" name="Picture 2" descr="http://nicolasrapp.com/wp-content/uploads/2011/07/0504-met-web-TAXI.gif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97" t="10401" b="79198"/>
          <a:stretch/>
        </p:blipFill>
        <p:spPr bwMode="auto">
          <a:xfrm>
            <a:off x="4002402" y="2245644"/>
            <a:ext cx="1261570" cy="43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92245" y="258590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+</a:t>
            </a:r>
            <a:endParaRPr lang="en-IN" sz="32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4" descr="http://thumbs.gograph.com/gg62054132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549" y="3312434"/>
            <a:ext cx="340512" cy="51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humbs.gograph.com/gg62054132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77" y="3312434"/>
            <a:ext cx="340512" cy="51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humbs.gograph.com/gg62054132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893" y="3312434"/>
            <a:ext cx="340512" cy="51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nicolasrapp.com/wp-content/uploads/2011/07/0504-met-web-TAXI.gif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97" t="10401" b="79198"/>
          <a:stretch/>
        </p:blipFill>
        <p:spPr bwMode="auto">
          <a:xfrm>
            <a:off x="4002402" y="1713824"/>
            <a:ext cx="1261570" cy="43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nicolasrapp.com/wp-content/uploads/2011/07/0504-met-web-TAXI.gif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97" t="10401" b="79198"/>
          <a:stretch/>
        </p:blipFill>
        <p:spPr bwMode="auto">
          <a:xfrm>
            <a:off x="5643881" y="2245644"/>
            <a:ext cx="1261570" cy="43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nicolasrapp.com/wp-content/uploads/2011/07/0504-met-web-TAXI.gif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97" t="10401" b="79198"/>
          <a:stretch/>
        </p:blipFill>
        <p:spPr bwMode="auto">
          <a:xfrm>
            <a:off x="5643881" y="1713824"/>
            <a:ext cx="1261570" cy="43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38545" y="207167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CABS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28153" y="4592602"/>
            <a:ext cx="2312360" cy="578568"/>
            <a:chOff x="701850" y="4577996"/>
            <a:chExt cx="2934046" cy="734118"/>
          </a:xfrm>
          <a:solidFill>
            <a:schemeClr val="bg1">
              <a:lumMod val="65000"/>
            </a:schemeClr>
          </a:solidFill>
        </p:grpSpPr>
        <p:grpSp>
          <p:nvGrpSpPr>
            <p:cNvPr id="14" name="Group 13"/>
            <p:cNvGrpSpPr/>
            <p:nvPr/>
          </p:nvGrpSpPr>
          <p:grpSpPr>
            <a:xfrm>
              <a:off x="701850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30" name="Oval 29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31" name="Rounded Rectangle 30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211033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28" name="Oval 27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20216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26" name="Oval 25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229399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24" name="Oval 23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2738582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22" name="Oval 21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247765" y="4577996"/>
              <a:ext cx="388131" cy="734118"/>
              <a:chOff x="582456" y="4945055"/>
              <a:chExt cx="388131" cy="734118"/>
            </a:xfrm>
            <a:grpFill/>
          </p:grpSpPr>
          <p:sp>
            <p:nvSpPr>
              <p:cNvPr id="20" name="Oval 19"/>
              <p:cNvSpPr/>
              <p:nvPr/>
            </p:nvSpPr>
            <p:spPr bwMode="auto">
              <a:xfrm>
                <a:off x="626896" y="4945055"/>
                <a:ext cx="286162" cy="286162"/>
              </a:xfrm>
              <a:prstGeom prst="ellipse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kerSignet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 bwMode="auto">
              <a:xfrm>
                <a:off x="582456" y="5278348"/>
                <a:ext cx="388131" cy="400825"/>
              </a:xfrm>
              <a:prstGeom prst="roundRect">
                <a:avLst/>
              </a:prstGeom>
              <a:grpFill/>
              <a:ln w="6350" cap="flat" cmpd="sng" algn="ctr">
                <a:noFill/>
                <a:prstDash val="solid"/>
                <a:round/>
                <a:headEnd type="triangle" w="med" len="med"/>
                <a:tailEnd type="triangle" w="sm" len="sm"/>
              </a:ln>
              <a:effectLst/>
            </p:spPr>
            <p:txBody>
              <a:bodyPr vert="horz" wrap="square" lIns="0" tIns="36000" rIns="0" bIns="36000" numCol="1" rtlCol="0" anchor="b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entury Gothic" pitchFamily="34" charset="0"/>
                </a:endParaRPr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4592245" y="414908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Drivers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 flipV="1">
            <a:off x="4424322" y="4102557"/>
            <a:ext cx="555091" cy="406563"/>
          </a:xfrm>
          <a:custGeom>
            <a:avLst/>
            <a:gdLst>
              <a:gd name="connsiteX0" fmla="*/ 0 w 1028700"/>
              <a:gd name="connsiteY0" fmla="*/ 0 h 662029"/>
              <a:gd name="connsiteX1" fmla="*/ 317500 w 1028700"/>
              <a:gd name="connsiteY1" fmla="*/ 558800 h 662029"/>
              <a:gd name="connsiteX2" fmla="*/ 1028700 w 1028700"/>
              <a:gd name="connsiteY2" fmla="*/ 660400 h 66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700" h="662029">
                <a:moveTo>
                  <a:pt x="0" y="0"/>
                </a:moveTo>
                <a:cubicBezTo>
                  <a:pt x="73025" y="224366"/>
                  <a:pt x="146050" y="448733"/>
                  <a:pt x="317500" y="558800"/>
                </a:cubicBezTo>
                <a:cubicBezTo>
                  <a:pt x="488950" y="668867"/>
                  <a:pt x="758825" y="664633"/>
                  <a:pt x="1028700" y="660400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 33"/>
          <p:cNvSpPr/>
          <p:nvPr/>
        </p:nvSpPr>
        <p:spPr>
          <a:xfrm flipH="1" flipV="1">
            <a:off x="5911545" y="4102557"/>
            <a:ext cx="555091" cy="406563"/>
          </a:xfrm>
          <a:custGeom>
            <a:avLst/>
            <a:gdLst>
              <a:gd name="connsiteX0" fmla="*/ 0 w 1028700"/>
              <a:gd name="connsiteY0" fmla="*/ 0 h 662029"/>
              <a:gd name="connsiteX1" fmla="*/ 317500 w 1028700"/>
              <a:gd name="connsiteY1" fmla="*/ 558800 h 662029"/>
              <a:gd name="connsiteX2" fmla="*/ 1028700 w 1028700"/>
              <a:gd name="connsiteY2" fmla="*/ 660400 h 66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700" h="662029">
                <a:moveTo>
                  <a:pt x="0" y="0"/>
                </a:moveTo>
                <a:cubicBezTo>
                  <a:pt x="73025" y="224366"/>
                  <a:pt x="146050" y="448733"/>
                  <a:pt x="317500" y="558800"/>
                </a:cubicBezTo>
                <a:cubicBezTo>
                  <a:pt x="488950" y="668867"/>
                  <a:pt x="758825" y="664633"/>
                  <a:pt x="1028700" y="660400"/>
                </a:cubicBezTo>
              </a:path>
            </a:pathLst>
          </a:custGeom>
          <a:noFill/>
          <a:ln w="1905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432034" y="3865155"/>
            <a:ext cx="5831" cy="34780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95655" y="2295808"/>
            <a:ext cx="1097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cabs owned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61400" y="3068960"/>
            <a:ext cx="699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10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61652" y="4293096"/>
            <a:ext cx="1299713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Rs 1,850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80358" y="3456980"/>
            <a:ext cx="12648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Service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Representatives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12710" y="1897668"/>
            <a:ext cx="699382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180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80358" y="4709904"/>
            <a:ext cx="128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daily collection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76364" y="3029253"/>
            <a:ext cx="2108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Call Center Employees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TIMELINES FOR BUSINESS HISTORY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8996744" y="2113991"/>
            <a:ext cx="2585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Graph not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accurately scaled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to time</a:t>
            </a:r>
            <a:endParaRPr lang="en-IN" sz="12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2036" y="2386089"/>
            <a:ext cx="1057305" cy="31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2007-09</a:t>
            </a:r>
            <a:endParaRPr lang="en-IN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0925" y="2386089"/>
            <a:ext cx="1057305" cy="31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2010</a:t>
            </a:r>
            <a:endParaRPr lang="en-IN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0631" y="2386089"/>
            <a:ext cx="1057305" cy="31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2011</a:t>
            </a:r>
            <a:endParaRPr lang="en-IN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0337" y="2386089"/>
            <a:ext cx="1057305" cy="31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2012</a:t>
            </a:r>
            <a:endParaRPr lang="en-IN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50043" y="2386089"/>
            <a:ext cx="1057305" cy="31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2013</a:t>
            </a:r>
            <a:endParaRPr lang="en-IN" b="1" dirty="0">
              <a:latin typeface="+mj-lt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0279748" y="2386089"/>
            <a:ext cx="1057305" cy="313025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+mj-lt"/>
              </a:rPr>
              <a:t>2014</a:t>
            </a:r>
            <a:endParaRPr lang="en-IN" b="1" dirty="0">
              <a:latin typeface="+mj-lt"/>
            </a:endParaRPr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522037" y="1287138"/>
            <a:ext cx="123422" cy="1098951"/>
            <a:chOff x="1299322" y="3699383"/>
            <a:chExt cx="171450" cy="1230647"/>
          </a:xfrm>
          <a:solidFill>
            <a:srgbClr val="00B0F0"/>
          </a:solidFill>
        </p:grpSpPr>
        <p:cxnSp>
          <p:nvCxnSpPr>
            <p:cNvPr id="11" name="Straight Connector 10"/>
            <p:cNvCxnSpPr/>
            <p:nvPr/>
          </p:nvCxnSpPr>
          <p:spPr>
            <a:xfrm rot="10800000" flipV="1">
              <a:off x="1385047" y="3699383"/>
              <a:ext cx="0" cy="1169173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1299322" y="4790729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1163013" y="1735798"/>
            <a:ext cx="123422" cy="650292"/>
            <a:chOff x="1299322" y="3699385"/>
            <a:chExt cx="171450" cy="728222"/>
          </a:xfrm>
          <a:solidFill>
            <a:srgbClr val="00B0F0"/>
          </a:solidFill>
        </p:grpSpPr>
        <p:cxnSp>
          <p:nvCxnSpPr>
            <p:cNvPr id="14" name="Straight Connector 13"/>
            <p:cNvCxnSpPr/>
            <p:nvPr/>
          </p:nvCxnSpPr>
          <p:spPr>
            <a:xfrm rot="10800000" flipV="1">
              <a:off x="1385047" y="3699385"/>
              <a:ext cx="0" cy="637335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299322" y="4288306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32759" y="1201473"/>
            <a:ext cx="15389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Started Delivering IT Solutions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61906" y="1743000"/>
            <a:ext cx="16462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Offshore delivery center in India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415844" y="2685153"/>
            <a:ext cx="123422" cy="650292"/>
            <a:chOff x="1299322" y="3699385"/>
            <a:chExt cx="171450" cy="728222"/>
          </a:xfrm>
          <a:solidFill>
            <a:srgbClr val="00B0F0"/>
          </a:solidFill>
        </p:grpSpPr>
        <p:cxnSp>
          <p:nvCxnSpPr>
            <p:cNvPr id="19" name="Straight Connector 18"/>
            <p:cNvCxnSpPr/>
            <p:nvPr/>
          </p:nvCxnSpPr>
          <p:spPr>
            <a:xfrm rot="10800000" flipV="1">
              <a:off x="1385047" y="3699385"/>
              <a:ext cx="0" cy="637335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299322" y="4288306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78296" y="3239717"/>
            <a:ext cx="13693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Started office Chicago 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4531" y="3239717"/>
            <a:ext cx="1453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Mobile gaming applications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 rot="10800000">
            <a:off x="4574961" y="1287138"/>
            <a:ext cx="123422" cy="1098951"/>
            <a:chOff x="1299322" y="3699383"/>
            <a:chExt cx="171450" cy="1230647"/>
          </a:xfrm>
          <a:solidFill>
            <a:srgbClr val="00B0F0"/>
          </a:solidFill>
        </p:grpSpPr>
        <p:cxnSp>
          <p:nvCxnSpPr>
            <p:cNvPr id="24" name="Straight Connector 23"/>
            <p:cNvCxnSpPr/>
            <p:nvPr/>
          </p:nvCxnSpPr>
          <p:spPr>
            <a:xfrm rot="10800000" flipV="1">
              <a:off x="1385047" y="3699383"/>
              <a:ext cx="0" cy="1169173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299322" y="4790729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92489" y="1201473"/>
            <a:ext cx="16496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Won a large mobile app project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57301" y="3239717"/>
            <a:ext cx="15848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Ventured into animation</a:t>
            </a:r>
            <a:endParaRPr lang="en-IN" sz="15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609126" y="2685153"/>
            <a:ext cx="123422" cy="650292"/>
            <a:chOff x="1299322" y="3699385"/>
            <a:chExt cx="171450" cy="728222"/>
          </a:xfrm>
          <a:solidFill>
            <a:srgbClr val="00B0F0"/>
          </a:solidFill>
        </p:grpSpPr>
        <p:cxnSp>
          <p:nvCxnSpPr>
            <p:cNvPr id="29" name="Straight Connector 28"/>
            <p:cNvCxnSpPr/>
            <p:nvPr/>
          </p:nvCxnSpPr>
          <p:spPr>
            <a:xfrm rot="10800000" flipV="1">
              <a:off x="1385047" y="3699385"/>
              <a:ext cx="0" cy="637335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299322" y="4288306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52340" y="2685153"/>
            <a:ext cx="123422" cy="650292"/>
            <a:chOff x="1299322" y="3699385"/>
            <a:chExt cx="171450" cy="728222"/>
          </a:xfrm>
          <a:solidFill>
            <a:srgbClr val="00B0F0"/>
          </a:solidFill>
        </p:grpSpPr>
        <p:cxnSp>
          <p:nvCxnSpPr>
            <p:cNvPr id="32" name="Straight Connector 31"/>
            <p:cNvCxnSpPr/>
            <p:nvPr/>
          </p:nvCxnSpPr>
          <p:spPr>
            <a:xfrm rot="10800000" flipV="1">
              <a:off x="1385047" y="3699385"/>
              <a:ext cx="0" cy="637335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1299322" y="4288306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10800000">
            <a:off x="8350042" y="1287138"/>
            <a:ext cx="123422" cy="1098951"/>
            <a:chOff x="1299322" y="3699383"/>
            <a:chExt cx="171450" cy="1230647"/>
          </a:xfrm>
          <a:solidFill>
            <a:srgbClr val="00B0F0"/>
          </a:solidFill>
        </p:grpSpPr>
        <p:cxnSp>
          <p:nvCxnSpPr>
            <p:cNvPr id="35" name="Straight Connector 34"/>
            <p:cNvCxnSpPr/>
            <p:nvPr/>
          </p:nvCxnSpPr>
          <p:spPr>
            <a:xfrm rot="10800000" flipV="1">
              <a:off x="1385047" y="3699383"/>
              <a:ext cx="0" cy="1169173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299322" y="4790729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481317" y="1201473"/>
            <a:ext cx="15389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Patented apps in healthcare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22819" y="3160509"/>
            <a:ext cx="150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i</a:t>
            </a:r>
            <a:r>
              <a:rPr lang="en-I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- app</a:t>
            </a:r>
            <a:endParaRPr lang="en-IN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Launching Early Jan 14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0289572" y="2685153"/>
            <a:ext cx="123422" cy="650292"/>
            <a:chOff x="1299322" y="3699385"/>
            <a:chExt cx="171450" cy="728222"/>
          </a:xfrm>
          <a:solidFill>
            <a:srgbClr val="00B0F0"/>
          </a:solidFill>
        </p:grpSpPr>
        <p:cxnSp>
          <p:nvCxnSpPr>
            <p:cNvPr id="40" name="Straight Connector 39"/>
            <p:cNvCxnSpPr/>
            <p:nvPr/>
          </p:nvCxnSpPr>
          <p:spPr>
            <a:xfrm rot="10800000" flipV="1">
              <a:off x="1385047" y="3699385"/>
              <a:ext cx="0" cy="637335"/>
            </a:xfrm>
            <a:prstGeom prst="line">
              <a:avLst/>
            </a:prstGeom>
            <a:grp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299322" y="4288306"/>
              <a:ext cx="171450" cy="1393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2" name="Content Placeholder 1"/>
          <p:cNvSpPr txBox="1">
            <a:spLocks/>
          </p:cNvSpPr>
          <p:nvPr/>
        </p:nvSpPr>
        <p:spPr>
          <a:xfrm>
            <a:off x="278296" y="857861"/>
            <a:ext cx="11502542" cy="381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HISTORICAL PERFORMANCE</a:t>
            </a:r>
            <a:endParaRPr lang="en-IN" sz="16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5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IN" dirty="0" smtClean="0"/>
              <a:t>POINTING OUT LOCATIONS</a:t>
            </a: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260396" y="704698"/>
            <a:ext cx="4508334" cy="5417588"/>
            <a:chOff x="260396" y="758486"/>
            <a:chExt cx="4508334" cy="541758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rgbClr val="EEECE1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09" t="3690" r="2044" b="5702"/>
            <a:stretch/>
          </p:blipFill>
          <p:spPr bwMode="auto">
            <a:xfrm>
              <a:off x="260396" y="758486"/>
              <a:ext cx="4508334" cy="5417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773714" y="4647256"/>
              <a:ext cx="854769" cy="1463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6" name="Rectangle 5"/>
          <p:cNvSpPr/>
          <p:nvPr/>
        </p:nvSpPr>
        <p:spPr bwMode="auto">
          <a:xfrm>
            <a:off x="1505445" y="1232053"/>
            <a:ext cx="3123038" cy="39205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triangle" w="med" len="med"/>
            <a:tailEnd type="triangle" w="sm" len="sm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akerSigne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8856" y="1706802"/>
            <a:ext cx="797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Delhi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89370"/>
            <a:ext cx="1167449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Mumbai</a:t>
            </a:r>
            <a:endParaRPr lang="en-US" sz="1400" kern="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9397" y="5098476"/>
            <a:ext cx="1167449" cy="30777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Bangalore</a:t>
            </a:r>
          </a:p>
        </p:txBody>
      </p:sp>
      <p:sp>
        <p:nvSpPr>
          <p:cNvPr id="10" name="Oval 9"/>
          <p:cNvSpPr/>
          <p:nvPr/>
        </p:nvSpPr>
        <p:spPr>
          <a:xfrm>
            <a:off x="1651548" y="2025675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51548" y="2025675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51548" y="5026476"/>
            <a:ext cx="72000" cy="72000"/>
          </a:xfrm>
          <a:prstGeom prst="ellipse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15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2.96296E-6 L -1.45833E-6 0.43773 " pathEditMode="relative" rAng="0" ptsTypes="AA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50"/>
                            </p:stCondLst>
                            <p:childTnLst>
                              <p:par>
                                <p:cTn id="2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44444E-6 L -0.06341 -0.1418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9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 animBg="1"/>
      <p:bldP spid="12" grpId="0" animBg="1"/>
      <p:bldP spid="1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204</Words>
  <Application>Microsoft Office PowerPoint</Application>
  <PresentationFormat>Widescreen</PresentationFormat>
  <Paragraphs>83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BakerSignet</vt:lpstr>
      <vt:lpstr>Calibri</vt:lpstr>
      <vt:lpstr>Calibri Light</vt:lpstr>
      <vt:lpstr>Century Gothic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Chandeep Chhabra</dc:creator>
  <cp:lastModifiedBy>Chandeep Chhabra</cp:lastModifiedBy>
  <cp:revision>4</cp:revision>
  <dcterms:created xsi:type="dcterms:W3CDTF">2014-07-14T07:20:48Z</dcterms:created>
  <dcterms:modified xsi:type="dcterms:W3CDTF">2014-07-14T07:50:52Z</dcterms:modified>
</cp:coreProperties>
</file>