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7" userDrawn="1">
          <p15:clr>
            <a:srgbClr val="A4A3A4"/>
          </p15:clr>
        </p15:guide>
        <p15:guide id="2" pos="1005" userDrawn="1">
          <p15:clr>
            <a:srgbClr val="A4A3A4"/>
          </p15:clr>
        </p15:guide>
        <p15:guide id="3" pos="5904" userDrawn="1">
          <p15:clr>
            <a:srgbClr val="A4A3A4"/>
          </p15:clr>
        </p15:guide>
        <p15:guide id="4" orient="horz" pos="11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38" y="96"/>
      </p:cViewPr>
      <p:guideLst>
        <p:guide orient="horz" pos="2727"/>
        <p:guide pos="1005"/>
        <p:guide pos="5904"/>
        <p:guide orient="horz" pos="11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510" y="6274785"/>
            <a:ext cx="592979" cy="33669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534787" y="6589817"/>
            <a:ext cx="1122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000" dirty="0" smtClean="0"/>
              <a:t>www.goodly.co.in</a:t>
            </a:r>
            <a:endParaRPr lang="en-IN" sz="1000" dirty="0"/>
          </a:p>
        </p:txBody>
      </p:sp>
    </p:spTree>
    <p:extLst>
      <p:ext uri="{BB962C8B-B14F-4D97-AF65-F5344CB8AC3E}">
        <p14:creationId xmlns:p14="http://schemas.microsoft.com/office/powerpoint/2010/main" val="405105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65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503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9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16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94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304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29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912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415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50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C262-F6B7-4D95-9187-C258E37D489F}" type="datetimeFigureOut">
              <a:rPr lang="en-IN" smtClean="0"/>
              <a:t>06-04-2015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D8F33-DC25-4D60-99A2-F6B04556D5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896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6060" y="1228665"/>
            <a:ext cx="776653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Kristen ITC" panose="03050502040202030202" pitchFamily="66" charset="0"/>
              </a:rPr>
              <a:t>Boy</a:t>
            </a:r>
            <a:endParaRPr lang="en-IN" sz="2000" dirty="0">
              <a:solidFill>
                <a:srgbClr val="0070C0"/>
              </a:solidFill>
              <a:latin typeface="Kristen ITC" panose="03050502040202030202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19262" y="1974606"/>
            <a:ext cx="2352675" cy="1009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02040" y="2236417"/>
            <a:ext cx="689186" cy="7478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473946" y="1810272"/>
            <a:ext cx="863484" cy="23479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041" r="3774"/>
          <a:stretch/>
        </p:blipFill>
        <p:spPr>
          <a:xfrm>
            <a:off x="7313271" y="3285797"/>
            <a:ext cx="736721" cy="10172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69377" y="3181931"/>
            <a:ext cx="2326005" cy="11210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13016" y="3181931"/>
            <a:ext cx="2227753" cy="1171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r="40313"/>
          <a:stretch/>
        </p:blipFill>
        <p:spPr>
          <a:xfrm>
            <a:off x="5750349" y="2010261"/>
            <a:ext cx="245598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7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6060" y="1228665"/>
            <a:ext cx="776653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Kristen ITC" panose="03050502040202030202" pitchFamily="66" charset="0"/>
              </a:rPr>
              <a:t>Car</a:t>
            </a:r>
            <a:endParaRPr lang="en-IN" sz="2000" dirty="0">
              <a:solidFill>
                <a:srgbClr val="0070C0"/>
              </a:solidFill>
              <a:latin typeface="Kristen ITC" panose="03050502040202030202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98145" y="2010773"/>
            <a:ext cx="1603209" cy="6794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98145" y="3423608"/>
            <a:ext cx="4241292" cy="7376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66207" y="2113920"/>
            <a:ext cx="962025" cy="6286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086" y="2204519"/>
            <a:ext cx="2152023" cy="8430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r="829" b="8348"/>
          <a:stretch/>
        </p:blipFill>
        <p:spPr>
          <a:xfrm>
            <a:off x="6159743" y="3423609"/>
            <a:ext cx="2803282" cy="76739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7599" y="1940684"/>
            <a:ext cx="1905000" cy="111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5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6060" y="1228665"/>
            <a:ext cx="776653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Kristen ITC" panose="03050502040202030202" pitchFamily="66" charset="0"/>
              </a:rPr>
              <a:t>Internet</a:t>
            </a:r>
            <a:endParaRPr lang="en-IN" sz="2000" dirty="0">
              <a:solidFill>
                <a:srgbClr val="0070C0"/>
              </a:solidFill>
              <a:latin typeface="Kristen ITC" panose="03050502040202030202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77877" y="1949327"/>
            <a:ext cx="1133475" cy="1247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94718" y="3517654"/>
            <a:ext cx="1885950" cy="4381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173" y="2396161"/>
            <a:ext cx="1015992" cy="8009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6921" y="1806452"/>
            <a:ext cx="3133725" cy="15335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53165" y="3517654"/>
            <a:ext cx="3095625" cy="685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grayscl/>
          </a:blip>
          <a:stretch>
            <a:fillRect/>
          </a:stretch>
        </p:blipFill>
        <p:spPr>
          <a:xfrm>
            <a:off x="4504163" y="1892177"/>
            <a:ext cx="1257300" cy="13049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34298" y="3584329"/>
            <a:ext cx="15621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8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Kristen ITC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Chandeep Chhabra</dc:creator>
  <cp:lastModifiedBy>Chandeep Chhabra</cp:lastModifiedBy>
  <cp:revision>5</cp:revision>
  <dcterms:created xsi:type="dcterms:W3CDTF">2015-04-06T07:36:15Z</dcterms:created>
  <dcterms:modified xsi:type="dcterms:W3CDTF">2015-04-06T08:41:22Z</dcterms:modified>
</cp:coreProperties>
</file>