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www.goodly.co.in/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www.goodly.co.in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39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67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14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A1B1A4-931C-4969-92DF-3E5A53DCBE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extBox 7"/>
          <p:cNvSpPr txBox="1"/>
          <p:nvPr userDrawn="1"/>
        </p:nvSpPr>
        <p:spPr>
          <a:xfrm>
            <a:off x="5417577" y="6581001"/>
            <a:ext cx="1356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www.goodly.co.in</a:t>
            </a:r>
            <a:endParaRPr lang="en-IN" sz="12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634" y="199401"/>
            <a:ext cx="592979" cy="33669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64134" y="571446"/>
            <a:ext cx="112637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463550" y="173777"/>
            <a:ext cx="10650084" cy="397669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939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A1B1A4-931C-4969-92DF-3E5A53DCBE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extBox 7"/>
          <p:cNvSpPr txBox="1"/>
          <p:nvPr userDrawn="1"/>
        </p:nvSpPr>
        <p:spPr>
          <a:xfrm>
            <a:off x="5417577" y="6581001"/>
            <a:ext cx="1356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www.goodly.co.in</a:t>
            </a:r>
            <a:endParaRPr lang="en-IN" sz="12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634" y="199401"/>
            <a:ext cx="592979" cy="33669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64134" y="571446"/>
            <a:ext cx="112637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463550" y="173777"/>
            <a:ext cx="10650084" cy="397669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2275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274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011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277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1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411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160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518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92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E181-6039-4B0D-9230-FC4E400AC857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E4C3-5B51-42F0-B979-492415E3E5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988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479431" y="2187978"/>
            <a:ext cx="7233139" cy="1808277"/>
            <a:chOff x="2479431" y="2143943"/>
            <a:chExt cx="7233139" cy="1808277"/>
          </a:xfrm>
        </p:grpSpPr>
        <p:sp>
          <p:nvSpPr>
            <p:cNvPr id="5" name="TextBox 4"/>
            <p:cNvSpPr txBox="1"/>
            <p:nvPr/>
          </p:nvSpPr>
          <p:spPr>
            <a:xfrm>
              <a:off x="2479431" y="2143943"/>
              <a:ext cx="723313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8800" dirty="0" smtClean="0">
                  <a:solidFill>
                    <a:srgbClr val="FF6600"/>
                  </a:solidFill>
                  <a:latin typeface="Century Gothic" panose="020B0502020202020204" pitchFamily="34" charset="0"/>
                </a:rPr>
                <a:t>5</a:t>
              </a:r>
              <a:r>
                <a:rPr lang="en-IN" sz="4000" dirty="0" smtClean="0">
                  <a:solidFill>
                    <a:srgbClr val="FF6600"/>
                  </a:solidFill>
                  <a:latin typeface="Century Gothic" panose="020B0502020202020204" pitchFamily="34" charset="0"/>
                </a:rPr>
                <a:t> </a:t>
              </a:r>
              <a:r>
                <a:rPr lang="en-IN" sz="4000" dirty="0" smtClean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Classic Animation Styles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76246" y="3429000"/>
              <a:ext cx="54395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800" b="1" dirty="0" smtClean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for stunning presentations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2129589" y="4174959"/>
            <a:ext cx="100624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2310064"/>
            <a:ext cx="100624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1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N" dirty="0" smtClean="0"/>
              <a:t>POINTING OUT LOCATIONS ON A MAP</a:t>
            </a:r>
            <a:endParaRPr lang="en-IN" dirty="0"/>
          </a:p>
        </p:txBody>
      </p:sp>
      <p:grpSp>
        <p:nvGrpSpPr>
          <p:cNvPr id="3" name="Group 2"/>
          <p:cNvGrpSpPr/>
          <p:nvPr/>
        </p:nvGrpSpPr>
        <p:grpSpPr>
          <a:xfrm>
            <a:off x="260396" y="704698"/>
            <a:ext cx="4508334" cy="5417588"/>
            <a:chOff x="260396" y="758486"/>
            <a:chExt cx="4508334" cy="541758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rgbClr val="EEECE1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09" t="3690" r="2044" b="5702"/>
            <a:stretch/>
          </p:blipFill>
          <p:spPr bwMode="auto">
            <a:xfrm>
              <a:off x="260396" y="758486"/>
              <a:ext cx="4508334" cy="5417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773714" y="4647256"/>
              <a:ext cx="854769" cy="14632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6" name="Rectangle 5"/>
          <p:cNvSpPr/>
          <p:nvPr/>
        </p:nvSpPr>
        <p:spPr bwMode="auto">
          <a:xfrm>
            <a:off x="1505445" y="1232053"/>
            <a:ext cx="3123038" cy="39205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triangle" w="med" len="med"/>
            <a:tailEnd type="triangle" w="sm" len="sm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kerSigne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8856" y="1706802"/>
            <a:ext cx="797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Delhi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089370"/>
            <a:ext cx="1167449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Mumbai</a:t>
            </a:r>
            <a:endParaRPr lang="en-US" sz="1400" kern="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9397" y="5098476"/>
            <a:ext cx="1167449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Bangalore</a:t>
            </a:r>
          </a:p>
        </p:txBody>
      </p:sp>
      <p:sp>
        <p:nvSpPr>
          <p:cNvPr id="10" name="Oval 9"/>
          <p:cNvSpPr/>
          <p:nvPr/>
        </p:nvSpPr>
        <p:spPr>
          <a:xfrm>
            <a:off x="1651548" y="2025675"/>
            <a:ext cx="72000" cy="72000"/>
          </a:xfrm>
          <a:prstGeom prst="ellipse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51548" y="2025675"/>
            <a:ext cx="72000" cy="72000"/>
          </a:xfrm>
          <a:prstGeom prst="ellipse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51548" y="5026476"/>
            <a:ext cx="72000" cy="72000"/>
          </a:xfrm>
          <a:prstGeom prst="ellipse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1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96296E-6 L -1.45833E-6 0.43773 " pathEditMode="relative" rAng="0" ptsTypes="AA">
                                      <p:cBhvr>
                                        <p:cTn id="1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50"/>
                            </p:stCondLst>
                            <p:childTnLst>
                              <p:par>
                                <p:cTn id="2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44444E-6 L -0.06341 -0.1418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N" dirty="0"/>
              <a:t>POINTING OUT LOCATIONS ON A MAP</a:t>
            </a:r>
          </a:p>
          <a:p>
            <a:endParaRPr lang="en-IN" dirty="0"/>
          </a:p>
        </p:txBody>
      </p:sp>
      <p:grpSp>
        <p:nvGrpSpPr>
          <p:cNvPr id="3" name="Group 2"/>
          <p:cNvGrpSpPr/>
          <p:nvPr/>
        </p:nvGrpSpPr>
        <p:grpSpPr>
          <a:xfrm>
            <a:off x="260396" y="704698"/>
            <a:ext cx="4508334" cy="5417588"/>
            <a:chOff x="260396" y="758486"/>
            <a:chExt cx="4508334" cy="541758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rgbClr val="EEECE1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09" t="3690" r="2044" b="5702"/>
            <a:stretch/>
          </p:blipFill>
          <p:spPr bwMode="auto">
            <a:xfrm>
              <a:off x="260396" y="758486"/>
              <a:ext cx="4508334" cy="5417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773714" y="4647256"/>
              <a:ext cx="854769" cy="14632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0" name="Oval 9"/>
          <p:cNvSpPr/>
          <p:nvPr/>
        </p:nvSpPr>
        <p:spPr>
          <a:xfrm>
            <a:off x="1591897" y="2125541"/>
            <a:ext cx="117230" cy="11723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381125" y="1807623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Delhi</a:t>
            </a:r>
            <a:endParaRPr lang="en-IN" sz="1600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6327" y="5155820"/>
            <a:ext cx="1092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Bangalore</a:t>
            </a:r>
            <a:endParaRPr lang="en-IN" sz="1600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396" y="4088457"/>
            <a:ext cx="9241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Mumbai</a:t>
            </a:r>
            <a:endParaRPr lang="en-IN" sz="1600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17629" y="5038590"/>
            <a:ext cx="117230" cy="11723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/>
          <p:cNvSpPr/>
          <p:nvPr/>
        </p:nvSpPr>
        <p:spPr>
          <a:xfrm>
            <a:off x="1591897" y="2125541"/>
            <a:ext cx="117230" cy="11723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688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00208 0.424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06341 -0.1569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Rounded MT Bold</vt:lpstr>
      <vt:lpstr>BakerSignet</vt:lpstr>
      <vt:lpstr>Calibri</vt:lpstr>
      <vt:lpstr>Calibri Light</vt:lpstr>
      <vt:lpstr>Century Gothic</vt:lpstr>
      <vt:lpstr>Segoe UI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Chandeep Chhabra</dc:creator>
  <cp:lastModifiedBy>Chandeep Chhabra</cp:lastModifiedBy>
  <cp:revision>1</cp:revision>
  <dcterms:created xsi:type="dcterms:W3CDTF">2015-07-27T12:11:02Z</dcterms:created>
  <dcterms:modified xsi:type="dcterms:W3CDTF">2015-07-27T12:11:26Z</dcterms:modified>
</cp:coreProperties>
</file>