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B1E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5179" autoAdjust="0"/>
  </p:normalViewPr>
  <p:slideViewPr>
    <p:cSldViewPr>
      <p:cViewPr varScale="1">
        <p:scale>
          <a:sx n="86" d="100"/>
          <a:sy n="86" d="100"/>
        </p:scale>
        <p:origin x="8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>
                <a:solidFill>
                  <a:schemeClr val="accent3"/>
                </a:solidFill>
              </a:rPr>
              <a:t>Revenue percentage break </a:t>
            </a:r>
            <a:r>
              <a:rPr lang="en-US" sz="1800" dirty="0" smtClean="0">
                <a:solidFill>
                  <a:schemeClr val="accent3"/>
                </a:solidFill>
              </a:rPr>
              <a:t>up </a:t>
            </a:r>
            <a:r>
              <a:rPr lang="en-US" sz="1400" dirty="0" smtClean="0">
                <a:solidFill>
                  <a:schemeClr val="accent3"/>
                </a:solidFill>
              </a:rPr>
              <a:t>(2012)</a:t>
            </a:r>
            <a:endParaRPr lang="en-US" sz="1800" dirty="0">
              <a:solidFill>
                <a:schemeClr val="accent3"/>
              </a:solidFill>
            </a:endParaRPr>
          </a:p>
        </c:rich>
      </c:tx>
      <c:layout>
        <c:manualLayout>
          <c:xMode val="edge"/>
          <c:yMode val="edge"/>
          <c:x val="0.32004855256771853"/>
          <c:y val="5.64482912909620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519774011299435E-2"/>
          <c:y val="0.24598298550716044"/>
          <c:w val="0.50668045731571687"/>
          <c:h val="0.674989406685492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 split by clients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General Apps</c:v>
                </c:pt>
                <c:pt idx="1">
                  <c:v>Comcase Consult</c:v>
                </c:pt>
                <c:pt idx="2">
                  <c:v>Direct Entertainment</c:v>
                </c:pt>
                <c:pt idx="3">
                  <c:v>Others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23.1</c:v>
                </c:pt>
                <c:pt idx="1">
                  <c:v>12.4</c:v>
                </c:pt>
                <c:pt idx="2">
                  <c:v>12.3</c:v>
                </c:pt>
                <c:pt idx="3">
                  <c:v>52.2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C6EF5-F6D3-467D-9FFC-8E231324D34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621A93-B5A4-4CD3-A1FB-FE540D8AA5C0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Services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B80A6078-D35E-4F37-A75E-7F76F5C564AF}" type="parTrans" cxnId="{7735BB1F-463C-4A32-BE19-9262B27365F1}">
      <dgm:prSet/>
      <dgm:spPr/>
      <dgm:t>
        <a:bodyPr/>
        <a:lstStyle/>
        <a:p>
          <a:endParaRPr lang="en-US"/>
        </a:p>
      </dgm:t>
    </dgm:pt>
    <dgm:pt modelId="{DEAE5933-4B86-4638-AE48-953D83D4BA65}" type="sibTrans" cxnId="{7735BB1F-463C-4A32-BE19-9262B27365F1}">
      <dgm:prSet/>
      <dgm:spPr/>
      <dgm:t>
        <a:bodyPr/>
        <a:lstStyle/>
        <a:p>
          <a:endParaRPr lang="en-US"/>
        </a:p>
      </dgm:t>
    </dgm:pt>
    <dgm:pt modelId="{8BA05A67-A656-4DCF-8325-FDF899D63D0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Customer Service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A4C40610-8B5F-42FC-B6C4-4480F2F904B9}" type="parTrans" cxnId="{E6D44A4F-7DFE-407D-BB6E-5B8EE379E83C}">
      <dgm:prSet/>
      <dgm:spPr/>
      <dgm:t>
        <a:bodyPr/>
        <a:lstStyle/>
        <a:p>
          <a:endParaRPr lang="en-US"/>
        </a:p>
      </dgm:t>
    </dgm:pt>
    <dgm:pt modelId="{562383FA-58C7-4ACF-A813-CFE7764DAAA3}" type="sibTrans" cxnId="{E6D44A4F-7DFE-407D-BB6E-5B8EE379E83C}">
      <dgm:prSet/>
      <dgm:spPr/>
      <dgm:t>
        <a:bodyPr/>
        <a:lstStyle/>
        <a:p>
          <a:endParaRPr lang="en-US"/>
        </a:p>
      </dgm:t>
    </dgm:pt>
    <dgm:pt modelId="{8124D073-CF50-4FCC-8E12-5975232F2D03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Customer Retention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B4033316-BC88-45D1-B526-ABE7AE8FCF3D}" type="parTrans" cxnId="{C347CDE9-AC05-4092-8806-65ACB73DA41A}">
      <dgm:prSet/>
      <dgm:spPr/>
      <dgm:t>
        <a:bodyPr/>
        <a:lstStyle/>
        <a:p>
          <a:endParaRPr lang="en-US"/>
        </a:p>
      </dgm:t>
    </dgm:pt>
    <dgm:pt modelId="{204E129F-1D86-4C58-B7E5-FEFB554BC0F2}" type="sibTrans" cxnId="{C347CDE9-AC05-4092-8806-65ACB73DA41A}">
      <dgm:prSet/>
      <dgm:spPr/>
      <dgm:t>
        <a:bodyPr/>
        <a:lstStyle/>
        <a:p>
          <a:endParaRPr lang="en-US"/>
        </a:p>
      </dgm:t>
    </dgm:pt>
    <dgm:pt modelId="{9862C26A-667F-41AC-BA24-D030C19A85E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5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Technology</a:t>
          </a:r>
          <a:endParaRPr lang="en-US" sz="105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4DBB7D08-971B-41D0-BA86-9B0EAA4D3E6D}" type="parTrans" cxnId="{29C077D9-D0AF-412E-A35F-7BF5D3A69D4A}">
      <dgm:prSet/>
      <dgm:spPr/>
      <dgm:t>
        <a:bodyPr/>
        <a:lstStyle/>
        <a:p>
          <a:endParaRPr lang="en-US"/>
        </a:p>
      </dgm:t>
    </dgm:pt>
    <dgm:pt modelId="{0C6C47FD-D0B5-4C0B-B2D1-BFDD0DDF7B8C}" type="sibTrans" cxnId="{29C077D9-D0AF-412E-A35F-7BF5D3A69D4A}">
      <dgm:prSet/>
      <dgm:spPr/>
      <dgm:t>
        <a:bodyPr/>
        <a:lstStyle/>
        <a:p>
          <a:endParaRPr lang="en-US"/>
        </a:p>
      </dgm:t>
    </dgm:pt>
    <dgm:pt modelId="{B6D2183C-1FEB-4FC1-AE9D-00B3B817B0E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5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Campaign Management</a:t>
          </a:r>
          <a:endParaRPr lang="en-US" sz="105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C245B6C2-82E1-4DFE-8D08-E4A7A149E14C}" type="parTrans" cxnId="{7B30F4F0-76D6-4C87-A316-EF4C868619C0}">
      <dgm:prSet/>
      <dgm:spPr/>
      <dgm:t>
        <a:bodyPr/>
        <a:lstStyle/>
        <a:p>
          <a:endParaRPr lang="en-US"/>
        </a:p>
      </dgm:t>
    </dgm:pt>
    <dgm:pt modelId="{CA20BF19-DBB3-41C4-A3F4-1E7893D8F435}" type="sibTrans" cxnId="{7B30F4F0-76D6-4C87-A316-EF4C868619C0}">
      <dgm:prSet/>
      <dgm:spPr/>
      <dgm:t>
        <a:bodyPr/>
        <a:lstStyle/>
        <a:p>
          <a:endParaRPr lang="en-US"/>
        </a:p>
      </dgm:t>
    </dgm:pt>
    <dgm:pt modelId="{E2B641CC-3322-4110-97E6-31F32BFE43E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5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Cross-Sell / Up-Sell</a:t>
          </a:r>
          <a:endParaRPr lang="en-US" sz="105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23FC001D-3559-4762-9FA4-809988CF02E5}" type="parTrans" cxnId="{AECC3628-0B8A-415C-BE26-93B2C281648B}">
      <dgm:prSet/>
      <dgm:spPr/>
      <dgm:t>
        <a:bodyPr/>
        <a:lstStyle/>
        <a:p>
          <a:endParaRPr lang="en-US"/>
        </a:p>
      </dgm:t>
    </dgm:pt>
    <dgm:pt modelId="{6448E606-73FB-4D62-8BA1-A4B8F2230E0D}" type="sibTrans" cxnId="{AECC3628-0B8A-415C-BE26-93B2C281648B}">
      <dgm:prSet/>
      <dgm:spPr/>
      <dgm:t>
        <a:bodyPr/>
        <a:lstStyle/>
        <a:p>
          <a:endParaRPr lang="en-US"/>
        </a:p>
      </dgm:t>
    </dgm:pt>
    <dgm:pt modelId="{777E5C50-0224-4A34-A3F3-73F0B4C4C286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Analytics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AA965093-2D87-4F93-A52D-764F14FB5AA5}" type="parTrans" cxnId="{60632ADF-6F22-47BB-87E8-9B9B9C675CA4}">
      <dgm:prSet/>
      <dgm:spPr/>
      <dgm:t>
        <a:bodyPr/>
        <a:lstStyle/>
        <a:p>
          <a:endParaRPr lang="en-US"/>
        </a:p>
      </dgm:t>
    </dgm:pt>
    <dgm:pt modelId="{605A5CAD-DCB5-4EB5-949F-4FAB63C7D842}" type="sibTrans" cxnId="{60632ADF-6F22-47BB-87E8-9B9B9C675CA4}">
      <dgm:prSet/>
      <dgm:spPr/>
      <dgm:t>
        <a:bodyPr/>
        <a:lstStyle/>
        <a:p>
          <a:endParaRPr lang="en-US"/>
        </a:p>
      </dgm:t>
    </dgm:pt>
    <dgm:pt modelId="{83608A8E-6F71-4B8B-AE04-277DF386913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Point of sale evaluation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32180F0C-C72C-4458-A0C2-AD92A08DDE71}" type="parTrans" cxnId="{753F31CD-3246-4F7C-A3BC-3334073F0B0D}">
      <dgm:prSet/>
      <dgm:spPr/>
      <dgm:t>
        <a:bodyPr/>
        <a:lstStyle/>
        <a:p>
          <a:endParaRPr lang="en-US"/>
        </a:p>
      </dgm:t>
    </dgm:pt>
    <dgm:pt modelId="{BA0C1B98-BBAC-418A-898B-BD64548B5737}" type="sibTrans" cxnId="{753F31CD-3246-4F7C-A3BC-3334073F0B0D}">
      <dgm:prSet/>
      <dgm:spPr/>
      <dgm:t>
        <a:bodyPr/>
        <a:lstStyle/>
        <a:p>
          <a:endParaRPr lang="en-US"/>
        </a:p>
      </dgm:t>
    </dgm:pt>
    <dgm:pt modelId="{A761DAD6-F037-4982-B68B-3253F2117D5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Segmentation and profiling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908C46D1-5323-46B5-A1F1-BF727A7D8832}" type="parTrans" cxnId="{9CE68B23-C036-477B-9C43-1469EF7D1B9C}">
      <dgm:prSet/>
      <dgm:spPr/>
      <dgm:t>
        <a:bodyPr/>
        <a:lstStyle/>
        <a:p>
          <a:endParaRPr lang="en-US"/>
        </a:p>
      </dgm:t>
    </dgm:pt>
    <dgm:pt modelId="{74C4745F-3394-4913-8EF7-36A36AE1FC7E}" type="sibTrans" cxnId="{9CE68B23-C036-477B-9C43-1469EF7D1B9C}">
      <dgm:prSet/>
      <dgm:spPr/>
      <dgm:t>
        <a:bodyPr/>
        <a:lstStyle/>
        <a:p>
          <a:endParaRPr lang="en-US"/>
        </a:p>
      </dgm:t>
    </dgm:pt>
    <dgm:pt modelId="{80723F22-6AD5-4F20-8EC6-ED9E22BB759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Collections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C390EDEB-A265-4ED5-B51A-001A67D86EB3}" type="parTrans" cxnId="{14ACF2A6-532B-4AB7-B6B9-68E698F15CA6}">
      <dgm:prSet/>
      <dgm:spPr/>
      <dgm:t>
        <a:bodyPr/>
        <a:lstStyle/>
        <a:p>
          <a:endParaRPr lang="en-US"/>
        </a:p>
      </dgm:t>
    </dgm:pt>
    <dgm:pt modelId="{B9A7C191-D71F-47A4-8A09-E76511D3713A}" type="sibTrans" cxnId="{14ACF2A6-532B-4AB7-B6B9-68E698F15CA6}">
      <dgm:prSet/>
      <dgm:spPr/>
      <dgm:t>
        <a:bodyPr/>
        <a:lstStyle/>
        <a:p>
          <a:endParaRPr lang="en-US"/>
        </a:p>
      </dgm:t>
    </dgm:pt>
    <dgm:pt modelId="{D5102021-C686-4E5D-8383-08474269489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Business-to-Business Sales and Account Management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21B33520-E3FA-4CA1-B996-F13A932568F4}" type="parTrans" cxnId="{8EB5C62E-9F11-4E92-B6B7-6EC16E6B1A4E}">
      <dgm:prSet/>
      <dgm:spPr/>
      <dgm:t>
        <a:bodyPr/>
        <a:lstStyle/>
        <a:p>
          <a:endParaRPr lang="en-US"/>
        </a:p>
      </dgm:t>
    </dgm:pt>
    <dgm:pt modelId="{B784996C-C839-41FC-A0AC-EF8D1EC20F11}" type="sibTrans" cxnId="{8EB5C62E-9F11-4E92-B6B7-6EC16E6B1A4E}">
      <dgm:prSet/>
      <dgm:spPr/>
      <dgm:t>
        <a:bodyPr/>
        <a:lstStyle/>
        <a:p>
          <a:endParaRPr lang="en-US"/>
        </a:p>
      </dgm:t>
    </dgm:pt>
    <dgm:pt modelId="{53D369C4-33D0-4731-9A34-D2E1FC3E848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5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S</a:t>
          </a:r>
          <a:r>
            <a:rPr lang="en-US" sz="105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ocial Interactions</a:t>
          </a:r>
          <a:endParaRPr lang="en-US" sz="105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0B40322A-D5E5-4D23-A437-0E3A048DC5E9}" type="parTrans" cxnId="{DB0F9D71-1CAD-428D-83C5-33CDDF369BBD}">
      <dgm:prSet/>
      <dgm:spPr/>
      <dgm:t>
        <a:bodyPr/>
        <a:lstStyle/>
        <a:p>
          <a:endParaRPr lang="en-US"/>
        </a:p>
      </dgm:t>
    </dgm:pt>
    <dgm:pt modelId="{0C1A4DD5-0BC4-4051-8C35-0E3911584967}" type="sibTrans" cxnId="{DB0F9D71-1CAD-428D-83C5-33CDDF369BBD}">
      <dgm:prSet/>
      <dgm:spPr/>
      <dgm:t>
        <a:bodyPr/>
        <a:lstStyle/>
        <a:p>
          <a:endParaRPr lang="en-US"/>
        </a:p>
      </dgm:t>
    </dgm:pt>
    <dgm:pt modelId="{C9912124-96FA-41C4-9A4B-E1511471932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5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Intelligent Self Service, Call Routing, Notification</a:t>
          </a:r>
          <a:endParaRPr lang="en-US" sz="105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FAB38064-1332-4A02-A5D3-8DF2A2BEBC21}" type="parTrans" cxnId="{6ACB74A8-AD29-41F2-843A-7266996CD565}">
      <dgm:prSet/>
      <dgm:spPr/>
      <dgm:t>
        <a:bodyPr/>
        <a:lstStyle/>
        <a:p>
          <a:endParaRPr lang="en-US"/>
        </a:p>
      </dgm:t>
    </dgm:pt>
    <dgm:pt modelId="{C46AF761-7B4D-431B-B050-151D858E8816}" type="sibTrans" cxnId="{6ACB74A8-AD29-41F2-843A-7266996CD565}">
      <dgm:prSet/>
      <dgm:spPr/>
      <dgm:t>
        <a:bodyPr/>
        <a:lstStyle/>
        <a:p>
          <a:endParaRPr lang="en-US"/>
        </a:p>
      </dgm:t>
    </dgm:pt>
    <dgm:pt modelId="{8B5956B1-0986-4D82-AA48-1623A5A68473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Repeat Call Analytics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4BFD8AC3-14CC-437D-BBDD-79F1AF2A87BB}" type="parTrans" cxnId="{E0FB1523-E77C-47E1-A1B7-3F0C22DF12DE}">
      <dgm:prSet/>
      <dgm:spPr/>
      <dgm:t>
        <a:bodyPr/>
        <a:lstStyle/>
        <a:p>
          <a:endParaRPr lang="en-US"/>
        </a:p>
      </dgm:t>
    </dgm:pt>
    <dgm:pt modelId="{EEE36122-74B9-4CD2-A362-AA3018CC5133}" type="sibTrans" cxnId="{E0FB1523-E77C-47E1-A1B7-3F0C22DF12DE}">
      <dgm:prSet/>
      <dgm:spPr/>
      <dgm:t>
        <a:bodyPr/>
        <a:lstStyle/>
        <a:p>
          <a:endParaRPr lang="en-US"/>
        </a:p>
      </dgm:t>
    </dgm:pt>
    <dgm:pt modelId="{2F298A2F-0759-4977-A328-B54C9859AAD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1000" b="0" i="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Interactive Voice Response (IVR) Optimization</a:t>
          </a:r>
          <a:endParaRPr lang="en-US" sz="10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gm:t>
    </dgm:pt>
    <dgm:pt modelId="{E2DDD838-A265-4954-9F94-552509ECE9DA}" type="parTrans" cxnId="{2DFC17F0-21A3-44E0-A387-752B63732391}">
      <dgm:prSet/>
      <dgm:spPr/>
      <dgm:t>
        <a:bodyPr/>
        <a:lstStyle/>
        <a:p>
          <a:endParaRPr lang="en-US"/>
        </a:p>
      </dgm:t>
    </dgm:pt>
    <dgm:pt modelId="{B4B515D8-DF94-4590-A41C-155129D23D0F}" type="sibTrans" cxnId="{2DFC17F0-21A3-44E0-A387-752B63732391}">
      <dgm:prSet/>
      <dgm:spPr/>
      <dgm:t>
        <a:bodyPr/>
        <a:lstStyle/>
        <a:p>
          <a:endParaRPr lang="en-US"/>
        </a:p>
      </dgm:t>
    </dgm:pt>
    <dgm:pt modelId="{C986D1B7-B8E2-4FAD-9198-ABE8AAEC7C31}" type="pres">
      <dgm:prSet presAssocID="{030C6EF5-F6D3-467D-9FFC-8E231324D34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6BEC14-0657-43AF-BAD9-F1B2291BE51B}" type="pres">
      <dgm:prSet presAssocID="{D2621A93-B5A4-4CD3-A1FB-FE540D8AA5C0}" presName="comp" presStyleCnt="0"/>
      <dgm:spPr/>
    </dgm:pt>
    <dgm:pt modelId="{28729B17-6681-4A24-8E5B-E4638AFAC2DA}" type="pres">
      <dgm:prSet presAssocID="{D2621A93-B5A4-4CD3-A1FB-FE540D8AA5C0}" presName="box" presStyleLbl="node1" presStyleIdx="0" presStyleCnt="3"/>
      <dgm:spPr/>
      <dgm:t>
        <a:bodyPr/>
        <a:lstStyle/>
        <a:p>
          <a:endParaRPr lang="en-US"/>
        </a:p>
      </dgm:t>
    </dgm:pt>
    <dgm:pt modelId="{5E99BC88-B93C-4DFF-859C-28E393D99ACB}" type="pres">
      <dgm:prSet presAssocID="{D2621A93-B5A4-4CD3-A1FB-FE540D8AA5C0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  <dgm:t>
        <a:bodyPr/>
        <a:lstStyle/>
        <a:p>
          <a:endParaRPr lang="en-US"/>
        </a:p>
      </dgm:t>
    </dgm:pt>
    <dgm:pt modelId="{C6677C50-31A5-47AC-951A-9989B15D6350}" type="pres">
      <dgm:prSet presAssocID="{D2621A93-B5A4-4CD3-A1FB-FE540D8AA5C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B8216-E4E5-4CCF-B8CF-46CA3F7E7DB7}" type="pres">
      <dgm:prSet presAssocID="{DEAE5933-4B86-4638-AE48-953D83D4BA65}" presName="spacer" presStyleCnt="0"/>
      <dgm:spPr/>
    </dgm:pt>
    <dgm:pt modelId="{EF57811D-2EC5-4231-9D75-038FD47AD761}" type="pres">
      <dgm:prSet presAssocID="{9862C26A-667F-41AC-BA24-D030C19A85E5}" presName="comp" presStyleCnt="0"/>
      <dgm:spPr/>
    </dgm:pt>
    <dgm:pt modelId="{8F401C47-90EE-4AB1-B74E-19DB41D08FF1}" type="pres">
      <dgm:prSet presAssocID="{9862C26A-667F-41AC-BA24-D030C19A85E5}" presName="box" presStyleLbl="node1" presStyleIdx="1" presStyleCnt="3" custScaleY="128658"/>
      <dgm:spPr/>
      <dgm:t>
        <a:bodyPr/>
        <a:lstStyle/>
        <a:p>
          <a:endParaRPr lang="en-US"/>
        </a:p>
      </dgm:t>
    </dgm:pt>
    <dgm:pt modelId="{FF82CD48-7FE6-4CF9-88A5-93026A71A1C1}" type="pres">
      <dgm:prSet presAssocID="{9862C26A-667F-41AC-BA24-D030C19A85E5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6000" r="-66000"/>
          </a:stretch>
        </a:blipFill>
      </dgm:spPr>
      <dgm:t>
        <a:bodyPr/>
        <a:lstStyle/>
        <a:p>
          <a:endParaRPr lang="en-US"/>
        </a:p>
      </dgm:t>
    </dgm:pt>
    <dgm:pt modelId="{144C2709-0D57-48F3-827F-93CFF9C5177C}" type="pres">
      <dgm:prSet presAssocID="{9862C26A-667F-41AC-BA24-D030C19A85E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607FF-F4FC-40A0-9C7C-EE4AEBCA84B8}" type="pres">
      <dgm:prSet presAssocID="{0C6C47FD-D0B5-4C0B-B2D1-BFDD0DDF7B8C}" presName="spacer" presStyleCnt="0"/>
      <dgm:spPr/>
    </dgm:pt>
    <dgm:pt modelId="{8F1E6BF5-EC89-4C58-A54C-CF3E4DAE34DD}" type="pres">
      <dgm:prSet presAssocID="{777E5C50-0224-4A34-A3F3-73F0B4C4C286}" presName="comp" presStyleCnt="0"/>
      <dgm:spPr/>
    </dgm:pt>
    <dgm:pt modelId="{EC3079AE-FD47-418B-97E1-24E7FA54C22B}" type="pres">
      <dgm:prSet presAssocID="{777E5C50-0224-4A34-A3F3-73F0B4C4C286}" presName="box" presStyleLbl="node1" presStyleIdx="2" presStyleCnt="3"/>
      <dgm:spPr/>
      <dgm:t>
        <a:bodyPr/>
        <a:lstStyle/>
        <a:p>
          <a:endParaRPr lang="en-US"/>
        </a:p>
      </dgm:t>
    </dgm:pt>
    <dgm:pt modelId="{D30ABECF-D334-4269-907E-3B42EA004386}" type="pres">
      <dgm:prSet presAssocID="{777E5C50-0224-4A34-A3F3-73F0B4C4C286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0" r="-80000"/>
          </a:stretch>
        </a:blipFill>
      </dgm:spPr>
      <dgm:t>
        <a:bodyPr/>
        <a:lstStyle/>
        <a:p>
          <a:endParaRPr lang="en-US"/>
        </a:p>
      </dgm:t>
    </dgm:pt>
    <dgm:pt modelId="{4DACD2CC-9F82-4621-A928-74A22F6BE771}" type="pres">
      <dgm:prSet presAssocID="{777E5C50-0224-4A34-A3F3-73F0B4C4C28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CC3628-0B8A-415C-BE26-93B2C281648B}" srcId="{9862C26A-667F-41AC-BA24-D030C19A85E5}" destId="{E2B641CC-3322-4110-97E6-31F32BFE43E5}" srcOrd="2" destOrd="0" parTransId="{23FC001D-3559-4762-9FA4-809988CF02E5}" sibTransId="{6448E606-73FB-4D62-8BA1-A4B8F2230E0D}"/>
    <dgm:cxn modelId="{04903A6E-A8B0-4F07-BDC9-AB8D2DFDCC2B}" type="presOf" srcId="{80723F22-6AD5-4F20-8EC6-ED9E22BB759F}" destId="{28729B17-6681-4A24-8E5B-E4638AFAC2DA}" srcOrd="0" destOrd="3" presId="urn:microsoft.com/office/officeart/2005/8/layout/vList4"/>
    <dgm:cxn modelId="{EE856C2B-EB5B-4506-873B-54BD505FB852}" type="presOf" srcId="{A761DAD6-F037-4982-B68B-3253F2117D52}" destId="{EC3079AE-FD47-418B-97E1-24E7FA54C22B}" srcOrd="0" destOrd="2" presId="urn:microsoft.com/office/officeart/2005/8/layout/vList4"/>
    <dgm:cxn modelId="{6757FD01-ACA9-403E-8370-A5F0EA1CEA36}" type="presOf" srcId="{D2621A93-B5A4-4CD3-A1FB-FE540D8AA5C0}" destId="{28729B17-6681-4A24-8E5B-E4638AFAC2DA}" srcOrd="0" destOrd="0" presId="urn:microsoft.com/office/officeart/2005/8/layout/vList4"/>
    <dgm:cxn modelId="{AFB651A8-4BFE-4AB8-A3E1-A9578B7D89BE}" type="presOf" srcId="{D2621A93-B5A4-4CD3-A1FB-FE540D8AA5C0}" destId="{C6677C50-31A5-47AC-951A-9989B15D6350}" srcOrd="1" destOrd="0" presId="urn:microsoft.com/office/officeart/2005/8/layout/vList4"/>
    <dgm:cxn modelId="{C8D8BE23-DE6C-4C8C-B419-EE4AF3D85A1F}" type="presOf" srcId="{B6D2183C-1FEB-4FC1-AE9D-00B3B817B0EC}" destId="{8F401C47-90EE-4AB1-B74E-19DB41D08FF1}" srcOrd="0" destOrd="1" presId="urn:microsoft.com/office/officeart/2005/8/layout/vList4"/>
    <dgm:cxn modelId="{021D0C00-3D64-4314-8BE0-22177626DD25}" type="presOf" srcId="{777E5C50-0224-4A34-A3F3-73F0B4C4C286}" destId="{EC3079AE-FD47-418B-97E1-24E7FA54C22B}" srcOrd="0" destOrd="0" presId="urn:microsoft.com/office/officeart/2005/8/layout/vList4"/>
    <dgm:cxn modelId="{7735BB1F-463C-4A32-BE19-9262B27365F1}" srcId="{030C6EF5-F6D3-467D-9FFC-8E231324D34C}" destId="{D2621A93-B5A4-4CD3-A1FB-FE540D8AA5C0}" srcOrd="0" destOrd="0" parTransId="{B80A6078-D35E-4F37-A75E-7F76F5C564AF}" sibTransId="{DEAE5933-4B86-4638-AE48-953D83D4BA65}"/>
    <dgm:cxn modelId="{7D299095-4DA4-435E-B731-CA5F1EA8651B}" type="presOf" srcId="{80723F22-6AD5-4F20-8EC6-ED9E22BB759F}" destId="{C6677C50-31A5-47AC-951A-9989B15D6350}" srcOrd="1" destOrd="3" presId="urn:microsoft.com/office/officeart/2005/8/layout/vList4"/>
    <dgm:cxn modelId="{D95774D4-9C42-435C-8D21-C777B4AF755F}" type="presOf" srcId="{53D369C4-33D0-4731-9A34-D2E1FC3E8481}" destId="{144C2709-0D57-48F3-827F-93CFF9C5177C}" srcOrd="1" destOrd="2" presId="urn:microsoft.com/office/officeart/2005/8/layout/vList4"/>
    <dgm:cxn modelId="{60632ADF-6F22-47BB-87E8-9B9B9C675CA4}" srcId="{030C6EF5-F6D3-467D-9FFC-8E231324D34C}" destId="{777E5C50-0224-4A34-A3F3-73F0B4C4C286}" srcOrd="2" destOrd="0" parTransId="{AA965093-2D87-4F93-A52D-764F14FB5AA5}" sibTransId="{605A5CAD-DCB5-4EB5-949F-4FAB63C7D842}"/>
    <dgm:cxn modelId="{8D11ED7D-424F-4C01-BB1A-3C71CB6A50EF}" type="presOf" srcId="{83608A8E-6F71-4B8B-AE04-277DF386913E}" destId="{EC3079AE-FD47-418B-97E1-24E7FA54C22B}" srcOrd="0" destOrd="1" presId="urn:microsoft.com/office/officeart/2005/8/layout/vList4"/>
    <dgm:cxn modelId="{8EB5C62E-9F11-4E92-B6B7-6EC16E6B1A4E}" srcId="{D2621A93-B5A4-4CD3-A1FB-FE540D8AA5C0}" destId="{D5102021-C686-4E5D-8383-08474269489C}" srcOrd="3" destOrd="0" parTransId="{21B33520-E3FA-4CA1-B996-F13A932568F4}" sibTransId="{B784996C-C839-41FC-A0AC-EF8D1EC20F11}"/>
    <dgm:cxn modelId="{DB0F9D71-1CAD-428D-83C5-33CDDF369BBD}" srcId="{9862C26A-667F-41AC-BA24-D030C19A85E5}" destId="{53D369C4-33D0-4731-9A34-D2E1FC3E8481}" srcOrd="1" destOrd="0" parTransId="{0B40322A-D5E5-4D23-A437-0E3A048DC5E9}" sibTransId="{0C1A4DD5-0BC4-4051-8C35-0E3911584967}"/>
    <dgm:cxn modelId="{8DB25169-E5D2-45AB-A680-386C77E8D78E}" type="presOf" srcId="{9862C26A-667F-41AC-BA24-D030C19A85E5}" destId="{8F401C47-90EE-4AB1-B74E-19DB41D08FF1}" srcOrd="0" destOrd="0" presId="urn:microsoft.com/office/officeart/2005/8/layout/vList4"/>
    <dgm:cxn modelId="{B0D5B69F-AD62-4E98-BF2C-162FA5023128}" type="presOf" srcId="{C9912124-96FA-41C4-9A4B-E1511471932B}" destId="{144C2709-0D57-48F3-827F-93CFF9C5177C}" srcOrd="1" destOrd="4" presId="urn:microsoft.com/office/officeart/2005/8/layout/vList4"/>
    <dgm:cxn modelId="{650FF344-1AE7-41E4-AB62-D731C9FF583D}" type="presOf" srcId="{D5102021-C686-4E5D-8383-08474269489C}" destId="{C6677C50-31A5-47AC-951A-9989B15D6350}" srcOrd="1" destOrd="4" presId="urn:microsoft.com/office/officeart/2005/8/layout/vList4"/>
    <dgm:cxn modelId="{BDCB7F20-F5A9-4E1A-BCA6-8FEC025F2D04}" type="presOf" srcId="{C9912124-96FA-41C4-9A4B-E1511471932B}" destId="{8F401C47-90EE-4AB1-B74E-19DB41D08FF1}" srcOrd="0" destOrd="4" presId="urn:microsoft.com/office/officeart/2005/8/layout/vList4"/>
    <dgm:cxn modelId="{744FA297-4C22-4D4F-A04A-6513A24BA7C3}" type="presOf" srcId="{83608A8E-6F71-4B8B-AE04-277DF386913E}" destId="{4DACD2CC-9F82-4621-A928-74A22F6BE771}" srcOrd="1" destOrd="1" presId="urn:microsoft.com/office/officeart/2005/8/layout/vList4"/>
    <dgm:cxn modelId="{C1D02DBB-5CFB-4373-B40F-65A0CAA6332A}" type="presOf" srcId="{8BA05A67-A656-4DCF-8325-FDF899D63D05}" destId="{C6677C50-31A5-47AC-951A-9989B15D6350}" srcOrd="1" destOrd="1" presId="urn:microsoft.com/office/officeart/2005/8/layout/vList4"/>
    <dgm:cxn modelId="{B03A0FD9-F0E6-4EB9-8E6B-5C66E21F3506}" type="presOf" srcId="{E2B641CC-3322-4110-97E6-31F32BFE43E5}" destId="{144C2709-0D57-48F3-827F-93CFF9C5177C}" srcOrd="1" destOrd="3" presId="urn:microsoft.com/office/officeart/2005/8/layout/vList4"/>
    <dgm:cxn modelId="{6F5D4E6E-6879-44B3-9280-5D1357610BBF}" type="presOf" srcId="{2F298A2F-0759-4977-A328-B54C9859AAD4}" destId="{4DACD2CC-9F82-4621-A928-74A22F6BE771}" srcOrd="1" destOrd="4" presId="urn:microsoft.com/office/officeart/2005/8/layout/vList4"/>
    <dgm:cxn modelId="{E927336F-42D9-4F2E-B234-54F2E8772FCC}" type="presOf" srcId="{8B5956B1-0986-4D82-AA48-1623A5A68473}" destId="{EC3079AE-FD47-418B-97E1-24E7FA54C22B}" srcOrd="0" destOrd="3" presId="urn:microsoft.com/office/officeart/2005/8/layout/vList4"/>
    <dgm:cxn modelId="{8D7B646B-90E6-49B7-A0F3-E799A7673E75}" type="presOf" srcId="{B6D2183C-1FEB-4FC1-AE9D-00B3B817B0EC}" destId="{144C2709-0D57-48F3-827F-93CFF9C5177C}" srcOrd="1" destOrd="1" presId="urn:microsoft.com/office/officeart/2005/8/layout/vList4"/>
    <dgm:cxn modelId="{F486D875-4257-4DC9-A3E6-DE888F2EE279}" type="presOf" srcId="{E2B641CC-3322-4110-97E6-31F32BFE43E5}" destId="{8F401C47-90EE-4AB1-B74E-19DB41D08FF1}" srcOrd="0" destOrd="3" presId="urn:microsoft.com/office/officeart/2005/8/layout/vList4"/>
    <dgm:cxn modelId="{F61DF8DB-8CBF-4720-93D8-6B421FCDA866}" type="presOf" srcId="{777E5C50-0224-4A34-A3F3-73F0B4C4C286}" destId="{4DACD2CC-9F82-4621-A928-74A22F6BE771}" srcOrd="1" destOrd="0" presId="urn:microsoft.com/office/officeart/2005/8/layout/vList4"/>
    <dgm:cxn modelId="{14ACF2A6-532B-4AB7-B6B9-68E698F15CA6}" srcId="{D2621A93-B5A4-4CD3-A1FB-FE540D8AA5C0}" destId="{80723F22-6AD5-4F20-8EC6-ED9E22BB759F}" srcOrd="2" destOrd="0" parTransId="{C390EDEB-A265-4ED5-B51A-001A67D86EB3}" sibTransId="{B9A7C191-D71F-47A4-8A09-E76511D3713A}"/>
    <dgm:cxn modelId="{082E8188-E586-4B54-ADE3-0765DAB12091}" type="presOf" srcId="{A761DAD6-F037-4982-B68B-3253F2117D52}" destId="{4DACD2CC-9F82-4621-A928-74A22F6BE771}" srcOrd="1" destOrd="2" presId="urn:microsoft.com/office/officeart/2005/8/layout/vList4"/>
    <dgm:cxn modelId="{7B30F4F0-76D6-4C87-A316-EF4C868619C0}" srcId="{9862C26A-667F-41AC-BA24-D030C19A85E5}" destId="{B6D2183C-1FEB-4FC1-AE9D-00B3B817B0EC}" srcOrd="0" destOrd="0" parTransId="{C245B6C2-82E1-4DFE-8D08-E4A7A149E14C}" sibTransId="{CA20BF19-DBB3-41C4-A3F4-1E7893D8F435}"/>
    <dgm:cxn modelId="{5A8A1D7E-FBB7-4031-8665-F9393A72DC46}" type="presOf" srcId="{8124D073-CF50-4FCC-8E12-5975232F2D03}" destId="{C6677C50-31A5-47AC-951A-9989B15D6350}" srcOrd="1" destOrd="2" presId="urn:microsoft.com/office/officeart/2005/8/layout/vList4"/>
    <dgm:cxn modelId="{2DFC17F0-21A3-44E0-A387-752B63732391}" srcId="{777E5C50-0224-4A34-A3F3-73F0B4C4C286}" destId="{2F298A2F-0759-4977-A328-B54C9859AAD4}" srcOrd="3" destOrd="0" parTransId="{E2DDD838-A265-4954-9F94-552509ECE9DA}" sibTransId="{B4B515D8-DF94-4590-A41C-155129D23D0F}"/>
    <dgm:cxn modelId="{C347CDE9-AC05-4092-8806-65ACB73DA41A}" srcId="{D2621A93-B5A4-4CD3-A1FB-FE540D8AA5C0}" destId="{8124D073-CF50-4FCC-8E12-5975232F2D03}" srcOrd="1" destOrd="0" parTransId="{B4033316-BC88-45D1-B526-ABE7AE8FCF3D}" sibTransId="{204E129F-1D86-4C58-B7E5-FEFB554BC0F2}"/>
    <dgm:cxn modelId="{29C077D9-D0AF-412E-A35F-7BF5D3A69D4A}" srcId="{030C6EF5-F6D3-467D-9FFC-8E231324D34C}" destId="{9862C26A-667F-41AC-BA24-D030C19A85E5}" srcOrd="1" destOrd="0" parTransId="{4DBB7D08-971B-41D0-BA86-9B0EAA4D3E6D}" sibTransId="{0C6C47FD-D0B5-4C0B-B2D1-BFDD0DDF7B8C}"/>
    <dgm:cxn modelId="{8E55A4C9-8FA2-4E70-884A-945E4846131B}" type="presOf" srcId="{9862C26A-667F-41AC-BA24-D030C19A85E5}" destId="{144C2709-0D57-48F3-827F-93CFF9C5177C}" srcOrd="1" destOrd="0" presId="urn:microsoft.com/office/officeart/2005/8/layout/vList4"/>
    <dgm:cxn modelId="{9A758069-F94A-4A0A-AC29-5A084DCFE26B}" type="presOf" srcId="{2F298A2F-0759-4977-A328-B54C9859AAD4}" destId="{EC3079AE-FD47-418B-97E1-24E7FA54C22B}" srcOrd="0" destOrd="4" presId="urn:microsoft.com/office/officeart/2005/8/layout/vList4"/>
    <dgm:cxn modelId="{E6D44A4F-7DFE-407D-BB6E-5B8EE379E83C}" srcId="{D2621A93-B5A4-4CD3-A1FB-FE540D8AA5C0}" destId="{8BA05A67-A656-4DCF-8325-FDF899D63D05}" srcOrd="0" destOrd="0" parTransId="{A4C40610-8B5F-42FC-B6C4-4480F2F904B9}" sibTransId="{562383FA-58C7-4ACF-A813-CFE7764DAAA3}"/>
    <dgm:cxn modelId="{5F355990-2954-4250-9EE7-5A0935C88352}" type="presOf" srcId="{8124D073-CF50-4FCC-8E12-5975232F2D03}" destId="{28729B17-6681-4A24-8E5B-E4638AFAC2DA}" srcOrd="0" destOrd="2" presId="urn:microsoft.com/office/officeart/2005/8/layout/vList4"/>
    <dgm:cxn modelId="{6ACB74A8-AD29-41F2-843A-7266996CD565}" srcId="{9862C26A-667F-41AC-BA24-D030C19A85E5}" destId="{C9912124-96FA-41C4-9A4B-E1511471932B}" srcOrd="3" destOrd="0" parTransId="{FAB38064-1332-4A02-A5D3-8DF2A2BEBC21}" sibTransId="{C46AF761-7B4D-431B-B050-151D858E8816}"/>
    <dgm:cxn modelId="{E0FB1523-E77C-47E1-A1B7-3F0C22DF12DE}" srcId="{777E5C50-0224-4A34-A3F3-73F0B4C4C286}" destId="{8B5956B1-0986-4D82-AA48-1623A5A68473}" srcOrd="2" destOrd="0" parTransId="{4BFD8AC3-14CC-437D-BBDD-79F1AF2A87BB}" sibTransId="{EEE36122-74B9-4CD2-A362-AA3018CC5133}"/>
    <dgm:cxn modelId="{753F31CD-3246-4F7C-A3BC-3334073F0B0D}" srcId="{777E5C50-0224-4A34-A3F3-73F0B4C4C286}" destId="{83608A8E-6F71-4B8B-AE04-277DF386913E}" srcOrd="0" destOrd="0" parTransId="{32180F0C-C72C-4458-A0C2-AD92A08DDE71}" sibTransId="{BA0C1B98-BBAC-418A-898B-BD64548B5737}"/>
    <dgm:cxn modelId="{7276606F-84C9-49C1-B77D-B41E403C1DAA}" type="presOf" srcId="{8BA05A67-A656-4DCF-8325-FDF899D63D05}" destId="{28729B17-6681-4A24-8E5B-E4638AFAC2DA}" srcOrd="0" destOrd="1" presId="urn:microsoft.com/office/officeart/2005/8/layout/vList4"/>
    <dgm:cxn modelId="{9CE68B23-C036-477B-9C43-1469EF7D1B9C}" srcId="{777E5C50-0224-4A34-A3F3-73F0B4C4C286}" destId="{A761DAD6-F037-4982-B68B-3253F2117D52}" srcOrd="1" destOrd="0" parTransId="{908C46D1-5323-46B5-A1F1-BF727A7D8832}" sibTransId="{74C4745F-3394-4913-8EF7-36A36AE1FC7E}"/>
    <dgm:cxn modelId="{34058602-739B-49A7-BEC2-38739B1EEFBE}" type="presOf" srcId="{D5102021-C686-4E5D-8383-08474269489C}" destId="{28729B17-6681-4A24-8E5B-E4638AFAC2DA}" srcOrd="0" destOrd="4" presId="urn:microsoft.com/office/officeart/2005/8/layout/vList4"/>
    <dgm:cxn modelId="{5DE95C1B-7A3E-45BE-ABD1-F3B685D16DDD}" type="presOf" srcId="{8B5956B1-0986-4D82-AA48-1623A5A68473}" destId="{4DACD2CC-9F82-4621-A928-74A22F6BE771}" srcOrd="1" destOrd="3" presId="urn:microsoft.com/office/officeart/2005/8/layout/vList4"/>
    <dgm:cxn modelId="{ACECADBF-5286-42D0-BE45-A3CE071C2DD7}" type="presOf" srcId="{030C6EF5-F6D3-467D-9FFC-8E231324D34C}" destId="{C986D1B7-B8E2-4FAD-9198-ABE8AAEC7C31}" srcOrd="0" destOrd="0" presId="urn:microsoft.com/office/officeart/2005/8/layout/vList4"/>
    <dgm:cxn modelId="{74A85AB8-CDE4-436B-B7DA-003D6CD6019B}" type="presOf" srcId="{53D369C4-33D0-4731-9A34-D2E1FC3E8481}" destId="{8F401C47-90EE-4AB1-B74E-19DB41D08FF1}" srcOrd="0" destOrd="2" presId="urn:microsoft.com/office/officeart/2005/8/layout/vList4"/>
    <dgm:cxn modelId="{98D1A5AD-551D-495E-BFE8-37C8E627214B}" type="presParOf" srcId="{C986D1B7-B8E2-4FAD-9198-ABE8AAEC7C31}" destId="{C36BEC14-0657-43AF-BAD9-F1B2291BE51B}" srcOrd="0" destOrd="0" presId="urn:microsoft.com/office/officeart/2005/8/layout/vList4"/>
    <dgm:cxn modelId="{65C5A69E-2334-40D2-BDFB-0C13AD6E6352}" type="presParOf" srcId="{C36BEC14-0657-43AF-BAD9-F1B2291BE51B}" destId="{28729B17-6681-4A24-8E5B-E4638AFAC2DA}" srcOrd="0" destOrd="0" presId="urn:microsoft.com/office/officeart/2005/8/layout/vList4"/>
    <dgm:cxn modelId="{620D88A5-9C1F-4925-9079-143584B1AFEE}" type="presParOf" srcId="{C36BEC14-0657-43AF-BAD9-F1B2291BE51B}" destId="{5E99BC88-B93C-4DFF-859C-28E393D99ACB}" srcOrd="1" destOrd="0" presId="urn:microsoft.com/office/officeart/2005/8/layout/vList4"/>
    <dgm:cxn modelId="{BEFA96BB-B59E-436E-B6D6-6167856724C3}" type="presParOf" srcId="{C36BEC14-0657-43AF-BAD9-F1B2291BE51B}" destId="{C6677C50-31A5-47AC-951A-9989B15D6350}" srcOrd="2" destOrd="0" presId="urn:microsoft.com/office/officeart/2005/8/layout/vList4"/>
    <dgm:cxn modelId="{7D3BAD16-3CFF-4080-9D64-F6B9D5B9A4DF}" type="presParOf" srcId="{C986D1B7-B8E2-4FAD-9198-ABE8AAEC7C31}" destId="{BC2B8216-E4E5-4CCF-B8CF-46CA3F7E7DB7}" srcOrd="1" destOrd="0" presId="urn:microsoft.com/office/officeart/2005/8/layout/vList4"/>
    <dgm:cxn modelId="{7796243E-6543-4A24-B5FC-8C11E6CD1D6B}" type="presParOf" srcId="{C986D1B7-B8E2-4FAD-9198-ABE8AAEC7C31}" destId="{EF57811D-2EC5-4231-9D75-038FD47AD761}" srcOrd="2" destOrd="0" presId="urn:microsoft.com/office/officeart/2005/8/layout/vList4"/>
    <dgm:cxn modelId="{29580015-A8E7-4455-9D47-E5E767E5F9E5}" type="presParOf" srcId="{EF57811D-2EC5-4231-9D75-038FD47AD761}" destId="{8F401C47-90EE-4AB1-B74E-19DB41D08FF1}" srcOrd="0" destOrd="0" presId="urn:microsoft.com/office/officeart/2005/8/layout/vList4"/>
    <dgm:cxn modelId="{951DF1DC-69D6-4661-9A85-87E1993B442C}" type="presParOf" srcId="{EF57811D-2EC5-4231-9D75-038FD47AD761}" destId="{FF82CD48-7FE6-4CF9-88A5-93026A71A1C1}" srcOrd="1" destOrd="0" presId="urn:microsoft.com/office/officeart/2005/8/layout/vList4"/>
    <dgm:cxn modelId="{131381FF-F2F3-4067-A088-038C383DFAAD}" type="presParOf" srcId="{EF57811D-2EC5-4231-9D75-038FD47AD761}" destId="{144C2709-0D57-48F3-827F-93CFF9C5177C}" srcOrd="2" destOrd="0" presId="urn:microsoft.com/office/officeart/2005/8/layout/vList4"/>
    <dgm:cxn modelId="{0E36FC21-2676-4A64-8F28-4AE9816CF46D}" type="presParOf" srcId="{C986D1B7-B8E2-4FAD-9198-ABE8AAEC7C31}" destId="{6E7607FF-F4FC-40A0-9C7C-EE4AEBCA84B8}" srcOrd="3" destOrd="0" presId="urn:microsoft.com/office/officeart/2005/8/layout/vList4"/>
    <dgm:cxn modelId="{858429D3-65CB-4D9F-BCD2-8ED72C3B1E0A}" type="presParOf" srcId="{C986D1B7-B8E2-4FAD-9198-ABE8AAEC7C31}" destId="{8F1E6BF5-EC89-4C58-A54C-CF3E4DAE34DD}" srcOrd="4" destOrd="0" presId="urn:microsoft.com/office/officeart/2005/8/layout/vList4"/>
    <dgm:cxn modelId="{DE92FCD5-5242-41A6-9701-9F0A169F60A4}" type="presParOf" srcId="{8F1E6BF5-EC89-4C58-A54C-CF3E4DAE34DD}" destId="{EC3079AE-FD47-418B-97E1-24E7FA54C22B}" srcOrd="0" destOrd="0" presId="urn:microsoft.com/office/officeart/2005/8/layout/vList4"/>
    <dgm:cxn modelId="{BBF2EA2D-42D5-40C2-A16D-C9BAEDB8B861}" type="presParOf" srcId="{8F1E6BF5-EC89-4C58-A54C-CF3E4DAE34DD}" destId="{D30ABECF-D334-4269-907E-3B42EA004386}" srcOrd="1" destOrd="0" presId="urn:microsoft.com/office/officeart/2005/8/layout/vList4"/>
    <dgm:cxn modelId="{53624231-C3BB-4938-A74D-EF48697DD373}" type="presParOf" srcId="{8F1E6BF5-EC89-4C58-A54C-CF3E4DAE34DD}" destId="{4DACD2CC-9F82-4621-A928-74A22F6BE77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2D2C35-15D7-4FE5-8311-E7B813BD463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7E53DD4-A326-4239-85BD-D56897F119B9}">
      <dgm:prSet phldrT="[Text]" custT="1"/>
      <dgm:spPr/>
      <dgm:t>
        <a:bodyPr/>
        <a:lstStyle/>
        <a:p>
          <a:pPr algn="ctr"/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1,447</a:t>
          </a:r>
        </a:p>
        <a:p>
          <a:pPr algn="ctr"/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600" dirty="0" err="1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mn</a:t>
          </a:r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USD</a:t>
          </a:r>
          <a:endParaRPr lang="en-US" sz="1600" dirty="0">
            <a:solidFill>
              <a:schemeClr val="accent6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1CCED836-F49A-4871-8107-6758566C225E}" type="parTrans" cxnId="{20AD0873-760F-4FC7-8AA9-B5DFE28810F6}">
      <dgm:prSet/>
      <dgm:spPr/>
      <dgm:t>
        <a:bodyPr/>
        <a:lstStyle/>
        <a:p>
          <a:endParaRPr lang="en-US"/>
        </a:p>
      </dgm:t>
    </dgm:pt>
    <dgm:pt modelId="{2484A0E7-80A2-486B-A3D5-379A18277F4E}" type="sibTrans" cxnId="{20AD0873-760F-4FC7-8AA9-B5DFE28810F6}">
      <dgm:prSet/>
      <dgm:spPr/>
      <dgm:t>
        <a:bodyPr/>
        <a:lstStyle/>
        <a:p>
          <a:endParaRPr lang="en-US"/>
        </a:p>
      </dgm:t>
    </dgm:pt>
    <dgm:pt modelId="{F7B912D3-4125-4015-94BA-CCE9CECE5BB2}">
      <dgm:prSet phldrT="[Text]" custT="1"/>
      <dgm:spPr/>
      <dgm:t>
        <a:bodyPr/>
        <a:lstStyle/>
        <a:p>
          <a:pPr algn="ctr"/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2,580</a:t>
          </a:r>
        </a:p>
        <a:p>
          <a:pPr algn="ctr"/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600" dirty="0" err="1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mn</a:t>
          </a:r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USD</a:t>
          </a:r>
          <a:endParaRPr lang="en-US" sz="1600" dirty="0">
            <a:solidFill>
              <a:schemeClr val="accent6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5BA63E50-2D2F-44C7-9936-B2072026FD0F}" type="parTrans" cxnId="{198F1052-8770-4764-823F-72ABC13348B5}">
      <dgm:prSet/>
      <dgm:spPr/>
      <dgm:t>
        <a:bodyPr/>
        <a:lstStyle/>
        <a:p>
          <a:endParaRPr lang="en-US"/>
        </a:p>
      </dgm:t>
    </dgm:pt>
    <dgm:pt modelId="{AFE6820C-6879-41F0-9BFF-60EC16851A96}" type="sibTrans" cxnId="{198F1052-8770-4764-823F-72ABC13348B5}">
      <dgm:prSet/>
      <dgm:spPr/>
      <dgm:t>
        <a:bodyPr/>
        <a:lstStyle/>
        <a:p>
          <a:endParaRPr lang="en-US"/>
        </a:p>
      </dgm:t>
    </dgm:pt>
    <dgm:pt modelId="{43D19503-0360-476C-94FE-FD6A45BA3210}">
      <dgm:prSet phldrT="[Text]" custT="1"/>
      <dgm:spPr/>
      <dgm:t>
        <a:bodyPr/>
        <a:lstStyle/>
        <a:p>
          <a:pPr algn="ctr"/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2000 </a:t>
          </a:r>
          <a:r>
            <a:rPr lang="en-US" sz="1600" dirty="0" err="1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mn</a:t>
          </a:r>
          <a:r>
            <a:rPr lang="en-US" sz="16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USD</a:t>
          </a:r>
          <a:endParaRPr lang="en-US" sz="1600" dirty="0">
            <a:solidFill>
              <a:schemeClr val="accent6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D883AC7A-6CF6-49AF-A43B-ABB77CFB9622}" type="parTrans" cxnId="{782A69D0-2D36-46A4-8B7E-07E52A8D09DD}">
      <dgm:prSet/>
      <dgm:spPr/>
      <dgm:t>
        <a:bodyPr/>
        <a:lstStyle/>
        <a:p>
          <a:endParaRPr lang="en-US"/>
        </a:p>
      </dgm:t>
    </dgm:pt>
    <dgm:pt modelId="{B8EB4917-DDA1-4079-83FC-D3E611CD0340}" type="sibTrans" cxnId="{782A69D0-2D36-46A4-8B7E-07E52A8D09DD}">
      <dgm:prSet/>
      <dgm:spPr/>
      <dgm:t>
        <a:bodyPr/>
        <a:lstStyle/>
        <a:p>
          <a:endParaRPr lang="en-US"/>
        </a:p>
      </dgm:t>
    </dgm:pt>
    <dgm:pt modelId="{6A9E43CE-71C0-4AF7-962B-7BB746B4B8C4}" type="pres">
      <dgm:prSet presAssocID="{402D2C35-15D7-4FE5-8311-E7B813BD463A}" presName="arrowDiagram" presStyleCnt="0">
        <dgm:presLayoutVars>
          <dgm:chMax val="5"/>
          <dgm:dir/>
          <dgm:resizeHandles val="exact"/>
        </dgm:presLayoutVars>
      </dgm:prSet>
      <dgm:spPr/>
    </dgm:pt>
    <dgm:pt modelId="{13029158-3884-4934-950A-FBEF2D14A49C}" type="pres">
      <dgm:prSet presAssocID="{402D2C35-15D7-4FE5-8311-E7B813BD463A}" presName="arrow" presStyleLbl="bgShp" presStyleIdx="0" presStyleCnt="1" custScaleX="113910" custScaleY="85408" custLinFactNeighborX="-1510" custLinFactNeighborY="-231"/>
      <dgm:spPr/>
    </dgm:pt>
    <dgm:pt modelId="{BDC7E06D-C2BB-4A8E-AC71-B168B1189C6A}" type="pres">
      <dgm:prSet presAssocID="{402D2C35-15D7-4FE5-8311-E7B813BD463A}" presName="arrowDiagram3" presStyleCnt="0"/>
      <dgm:spPr/>
    </dgm:pt>
    <dgm:pt modelId="{5FF43208-BC3B-4983-9789-B9D34F632832}" type="pres">
      <dgm:prSet presAssocID="{27E53DD4-A326-4239-85BD-D56897F119B9}" presName="bullet3a" presStyleLbl="node1" presStyleIdx="0" presStyleCnt="3" custLinFactX="-200000" custLinFactY="18505" custLinFactNeighborX="-224249" custLinFactNeighborY="100000"/>
      <dgm:spPr/>
    </dgm:pt>
    <dgm:pt modelId="{95FEFF29-F7BD-4023-876F-F659A4C8605F}" type="pres">
      <dgm:prSet presAssocID="{27E53DD4-A326-4239-85BD-D56897F119B9}" presName="textBox3a" presStyleLbl="revTx" presStyleIdx="0" presStyleCnt="3" custScaleX="139390" custScaleY="71688" custLinFactNeighborX="-37503" custLinFactNeighborY="11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DD3E2-18CA-4403-A49F-728279A3B201}" type="pres">
      <dgm:prSet presAssocID="{F7B912D3-4125-4015-94BA-CCE9CECE5BB2}" presName="bullet3b" presStyleLbl="node1" presStyleIdx="1" presStyleCnt="3" custLinFactX="48397" custLinFactNeighborX="100000" custLinFactNeighborY="-32768"/>
      <dgm:spPr/>
    </dgm:pt>
    <dgm:pt modelId="{E8F022CD-026D-4F1D-9E8C-DE2F81846D45}" type="pres">
      <dgm:prSet presAssocID="{F7B912D3-4125-4015-94BA-CCE9CECE5BB2}" presName="textBox3b" presStyleLbl="revTx" presStyleIdx="1" presStyleCnt="3" custScaleX="158945" custScaleY="39765" custLinFactNeighborX="-6293" custLinFactNeighborY="-19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C1CE0-4BAD-4BE5-A245-27C8F3EAFA42}" type="pres">
      <dgm:prSet presAssocID="{43D19503-0360-476C-94FE-FD6A45BA3210}" presName="bullet3c" presStyleLbl="node1" presStyleIdx="2" presStyleCnt="3" custLinFactX="153814" custLinFactNeighborX="200000" custLinFactNeighborY="-8507"/>
      <dgm:spPr/>
    </dgm:pt>
    <dgm:pt modelId="{9E8089CD-6847-4AFA-8FDE-957F1C647B2B}" type="pres">
      <dgm:prSet presAssocID="{43D19503-0360-476C-94FE-FD6A45BA3210}" presName="textBox3c" presStyleLbl="revTx" presStyleIdx="2" presStyleCnt="3" custScaleX="154166" custScaleY="35325" custLinFactNeighborX="32283" custLinFactNeighborY="-27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A69D0-2D36-46A4-8B7E-07E52A8D09DD}" srcId="{402D2C35-15D7-4FE5-8311-E7B813BD463A}" destId="{43D19503-0360-476C-94FE-FD6A45BA3210}" srcOrd="2" destOrd="0" parTransId="{D883AC7A-6CF6-49AF-A43B-ABB77CFB9622}" sibTransId="{B8EB4917-DDA1-4079-83FC-D3E611CD0340}"/>
    <dgm:cxn modelId="{CB84915F-08B6-4A03-9EC4-BAB943ACE659}" type="presOf" srcId="{27E53DD4-A326-4239-85BD-D56897F119B9}" destId="{95FEFF29-F7BD-4023-876F-F659A4C8605F}" srcOrd="0" destOrd="0" presId="urn:microsoft.com/office/officeart/2005/8/layout/arrow2"/>
    <dgm:cxn modelId="{0B6B5127-298A-410B-BB44-1EB80600F75C}" type="presOf" srcId="{402D2C35-15D7-4FE5-8311-E7B813BD463A}" destId="{6A9E43CE-71C0-4AF7-962B-7BB746B4B8C4}" srcOrd="0" destOrd="0" presId="urn:microsoft.com/office/officeart/2005/8/layout/arrow2"/>
    <dgm:cxn modelId="{198F1052-8770-4764-823F-72ABC13348B5}" srcId="{402D2C35-15D7-4FE5-8311-E7B813BD463A}" destId="{F7B912D3-4125-4015-94BA-CCE9CECE5BB2}" srcOrd="1" destOrd="0" parTransId="{5BA63E50-2D2F-44C7-9936-B2072026FD0F}" sibTransId="{AFE6820C-6879-41F0-9BFF-60EC16851A96}"/>
    <dgm:cxn modelId="{20AD0873-760F-4FC7-8AA9-B5DFE28810F6}" srcId="{402D2C35-15D7-4FE5-8311-E7B813BD463A}" destId="{27E53DD4-A326-4239-85BD-D56897F119B9}" srcOrd="0" destOrd="0" parTransId="{1CCED836-F49A-4871-8107-6758566C225E}" sibTransId="{2484A0E7-80A2-486B-A3D5-379A18277F4E}"/>
    <dgm:cxn modelId="{79C6CCC6-C82C-4120-A35A-CDC497AC6C0C}" type="presOf" srcId="{43D19503-0360-476C-94FE-FD6A45BA3210}" destId="{9E8089CD-6847-4AFA-8FDE-957F1C647B2B}" srcOrd="0" destOrd="0" presId="urn:microsoft.com/office/officeart/2005/8/layout/arrow2"/>
    <dgm:cxn modelId="{AE6143A6-52D0-4C57-A1BC-F9FF368D9E6D}" type="presOf" srcId="{F7B912D3-4125-4015-94BA-CCE9CECE5BB2}" destId="{E8F022CD-026D-4F1D-9E8C-DE2F81846D45}" srcOrd="0" destOrd="0" presId="urn:microsoft.com/office/officeart/2005/8/layout/arrow2"/>
    <dgm:cxn modelId="{2D80F5A6-9859-49DE-8540-0E06963E26BC}" type="presParOf" srcId="{6A9E43CE-71C0-4AF7-962B-7BB746B4B8C4}" destId="{13029158-3884-4934-950A-FBEF2D14A49C}" srcOrd="0" destOrd="0" presId="urn:microsoft.com/office/officeart/2005/8/layout/arrow2"/>
    <dgm:cxn modelId="{09A9B51E-9548-4983-A615-9AB231FF74A6}" type="presParOf" srcId="{6A9E43CE-71C0-4AF7-962B-7BB746B4B8C4}" destId="{BDC7E06D-C2BB-4A8E-AC71-B168B1189C6A}" srcOrd="1" destOrd="0" presId="urn:microsoft.com/office/officeart/2005/8/layout/arrow2"/>
    <dgm:cxn modelId="{64DF4F82-19FD-4F55-B66B-8CB59CAEAFCB}" type="presParOf" srcId="{BDC7E06D-C2BB-4A8E-AC71-B168B1189C6A}" destId="{5FF43208-BC3B-4983-9789-B9D34F632832}" srcOrd="0" destOrd="0" presId="urn:microsoft.com/office/officeart/2005/8/layout/arrow2"/>
    <dgm:cxn modelId="{D63AAE63-ECFF-43A6-B5B5-02F808FA4DA8}" type="presParOf" srcId="{BDC7E06D-C2BB-4A8E-AC71-B168B1189C6A}" destId="{95FEFF29-F7BD-4023-876F-F659A4C8605F}" srcOrd="1" destOrd="0" presId="urn:microsoft.com/office/officeart/2005/8/layout/arrow2"/>
    <dgm:cxn modelId="{0BE77C4D-2C0A-41AB-97A8-E0A9194ABD3B}" type="presParOf" srcId="{BDC7E06D-C2BB-4A8E-AC71-B168B1189C6A}" destId="{F7EDD3E2-18CA-4403-A49F-728279A3B201}" srcOrd="2" destOrd="0" presId="urn:microsoft.com/office/officeart/2005/8/layout/arrow2"/>
    <dgm:cxn modelId="{46A2AE8F-18CD-4A47-908B-8EAF31F8652B}" type="presParOf" srcId="{BDC7E06D-C2BB-4A8E-AC71-B168B1189C6A}" destId="{E8F022CD-026D-4F1D-9E8C-DE2F81846D45}" srcOrd="3" destOrd="0" presId="urn:microsoft.com/office/officeart/2005/8/layout/arrow2"/>
    <dgm:cxn modelId="{AB1DD37A-FC5C-46D9-BFA4-C66388F06A33}" type="presParOf" srcId="{BDC7E06D-C2BB-4A8E-AC71-B168B1189C6A}" destId="{AFAC1CE0-4BAD-4BE5-A245-27C8F3EAFA42}" srcOrd="4" destOrd="0" presId="urn:microsoft.com/office/officeart/2005/8/layout/arrow2"/>
    <dgm:cxn modelId="{A800F7FD-2E21-4458-9C5B-EFDBA940FDAE}" type="presParOf" srcId="{BDC7E06D-C2BB-4A8E-AC71-B168B1189C6A}" destId="{9E8089CD-6847-4AFA-8FDE-957F1C647B2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40F380-36FC-4892-B1BC-8614EB85624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94B686-9348-4D66-BB7E-D919C089247A}">
      <dgm:prSet phldrT="[Text]"/>
      <dgm:spPr>
        <a:solidFill>
          <a:schemeClr val="accent3">
            <a:lumMod val="40000"/>
            <a:lumOff val="60000"/>
          </a:schemeClr>
        </a:solidFill>
        <a:ln w="12700">
          <a:solidFill>
            <a:schemeClr val="accent3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Super Information Systems</a:t>
          </a:r>
          <a:endParaRPr lang="en-US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4A2261B-E4D0-405C-AF66-20856AD043D9}" type="parTrans" cxnId="{A49CCE53-3707-4215-8DDA-3C2D00A00FE3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033EEB0-A6F8-40CC-A560-52061CED371C}" type="sibTrans" cxnId="{A49CCE53-3707-4215-8DDA-3C2D00A00FE3}">
      <dgm:prSet/>
      <dgm:spPr/>
      <dgm:t>
        <a:bodyPr/>
        <a:lstStyle/>
        <a:p>
          <a:endParaRPr lang="en-US"/>
        </a:p>
      </dgm:t>
    </dgm:pt>
    <dgm:pt modelId="{FE3827D3-CD0C-4515-907B-B72EB58DC6EF}">
      <dgm:prSet phldrT="[Text]"/>
      <dgm:spPr>
        <a:solidFill>
          <a:schemeClr val="accent3">
            <a:lumMod val="40000"/>
            <a:lumOff val="60000"/>
          </a:schemeClr>
        </a:solidFill>
        <a:ln w="12700">
          <a:solidFill>
            <a:schemeClr val="accent3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Wired Solutions Customer Care</a:t>
          </a:r>
          <a:endParaRPr lang="en-US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4ECA583A-06FF-4C35-B7C4-CE67E22050C6}" type="parTrans" cxnId="{C366389E-1ABA-4C19-ABBB-9CDEC277AE6D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6FD516AB-3A8B-4FA5-8325-B260470B2278}" type="sibTrans" cxnId="{C366389E-1ABA-4C19-ABBB-9CDEC277AE6D}">
      <dgm:prSet/>
      <dgm:spPr/>
      <dgm:t>
        <a:bodyPr/>
        <a:lstStyle/>
        <a:p>
          <a:endParaRPr lang="en-US"/>
        </a:p>
      </dgm:t>
    </dgm:pt>
    <dgm:pt modelId="{49E7A997-51B6-47DC-88EF-48192563ABC6}">
      <dgm:prSet/>
      <dgm:spPr>
        <a:solidFill>
          <a:schemeClr val="accent3">
            <a:lumMod val="40000"/>
            <a:lumOff val="60000"/>
          </a:schemeClr>
        </a:solidFill>
        <a:ln w="12700">
          <a:solidFill>
            <a:schemeClr val="accent3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Simplication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Corp</a:t>
          </a:r>
          <a:endParaRPr lang="en-US" dirty="0"/>
        </a:p>
      </dgm:t>
    </dgm:pt>
    <dgm:pt modelId="{09A5A15C-A6B5-4AA6-ABA0-F2E9BE00FA8A}" type="parTrans" cxnId="{EDE161F2-8EEB-4EFB-B8FE-81DAE2386DD8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5339C7BE-2A9A-4786-A212-27EDDD740388}" type="sibTrans" cxnId="{EDE161F2-8EEB-4EFB-B8FE-81DAE2386DD8}">
      <dgm:prSet/>
      <dgm:spPr/>
      <dgm:t>
        <a:bodyPr/>
        <a:lstStyle/>
        <a:p>
          <a:endParaRPr lang="en-US"/>
        </a:p>
      </dgm:t>
    </dgm:pt>
    <dgm:pt modelId="{E215F7E6-6CCE-4A60-BF4E-440CE076D5A0}">
      <dgm:prSet phldrT="[Text]"/>
      <dgm:spPr>
        <a:solidFill>
          <a:schemeClr val="accent3">
            <a:lumMod val="40000"/>
            <a:lumOff val="60000"/>
          </a:schemeClr>
        </a:solidFill>
        <a:ln w="19050">
          <a:solidFill>
            <a:schemeClr val="accent3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New Gen</a:t>
          </a:r>
          <a:endParaRPr lang="en-US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1FCDF328-434A-4AC0-9A7F-4ED6DCB697BA}" type="sibTrans" cxnId="{E88818EB-8BCD-4ACC-9C79-9811BBFE5271}">
      <dgm:prSet/>
      <dgm:spPr/>
      <dgm:t>
        <a:bodyPr/>
        <a:lstStyle/>
        <a:p>
          <a:endParaRPr lang="en-US"/>
        </a:p>
      </dgm:t>
    </dgm:pt>
    <dgm:pt modelId="{1DE83D50-A59B-4D80-8C6F-BFE444780D02}" type="parTrans" cxnId="{E88818EB-8BCD-4ACC-9C79-9811BBFE5271}">
      <dgm:prSet/>
      <dgm:spPr/>
      <dgm:t>
        <a:bodyPr/>
        <a:lstStyle/>
        <a:p>
          <a:endParaRPr lang="en-US"/>
        </a:p>
      </dgm:t>
    </dgm:pt>
    <dgm:pt modelId="{896261DF-409C-41A8-B7E2-9EBD75634221}" type="pres">
      <dgm:prSet presAssocID="{9440F380-36FC-4892-B1BC-8614EB8562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D3D23C-06EB-44B7-8EA0-EC3ADDD89FC2}" type="pres">
      <dgm:prSet presAssocID="{E215F7E6-6CCE-4A60-BF4E-440CE076D5A0}" presName="centerShape" presStyleLbl="node0" presStyleIdx="0" presStyleCnt="1" custScaleX="77855" custScaleY="38256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02A637D-45D9-401E-BEB9-8C1DC6905FDA}" type="pres">
      <dgm:prSet presAssocID="{D4A2261B-E4D0-405C-AF66-20856AD043D9}" presName="parTrans" presStyleLbl="bgSibTrans2D1" presStyleIdx="0" presStyleCnt="3" custLinFactNeighborX="-10901" custLinFactNeighborY="22023"/>
      <dgm:spPr/>
      <dgm:t>
        <a:bodyPr/>
        <a:lstStyle/>
        <a:p>
          <a:endParaRPr lang="en-US"/>
        </a:p>
      </dgm:t>
    </dgm:pt>
    <dgm:pt modelId="{9E2AC14B-BE5F-40C1-A36B-4E1015BAA658}" type="pres">
      <dgm:prSet presAssocID="{DA94B686-9348-4D66-BB7E-D919C089247A}" presName="node" presStyleLbl="node1" presStyleIdx="0" presStyleCnt="3" custScaleX="74050" custScaleY="80029" custRadScaleRad="97111" custRadScaleInc="1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EE264-B503-496C-AC3F-6CAE3A3B3741}" type="pres">
      <dgm:prSet presAssocID="{09A5A15C-A6B5-4AA6-ABA0-F2E9BE00FA8A}" presName="parTrans" presStyleLbl="bgSibTrans2D1" presStyleIdx="1" presStyleCnt="3" custLinFactNeighborX="-1082" custLinFactNeighborY="14069"/>
      <dgm:spPr/>
      <dgm:t>
        <a:bodyPr/>
        <a:lstStyle/>
        <a:p>
          <a:endParaRPr lang="en-US"/>
        </a:p>
      </dgm:t>
    </dgm:pt>
    <dgm:pt modelId="{E33B83B2-CC51-4DCD-99A1-1E677005F2C3}" type="pres">
      <dgm:prSet presAssocID="{49E7A997-51B6-47DC-88EF-48192563ABC6}" presName="node" presStyleLbl="node1" presStyleIdx="1" presStyleCnt="3" custScaleX="83679" custScaleY="83543" custRadScaleRad="81056" custRadScaleInc="-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ABB1C-1D25-4EDA-B94C-83823842E9E0}" type="pres">
      <dgm:prSet presAssocID="{4ECA583A-06FF-4C35-B7C4-CE67E22050C6}" presName="parTrans" presStyleLbl="bgSibTrans2D1" presStyleIdx="2" presStyleCnt="3" custLinFactNeighborX="13856" custLinFactNeighborY="11702"/>
      <dgm:spPr/>
      <dgm:t>
        <a:bodyPr/>
        <a:lstStyle/>
        <a:p>
          <a:endParaRPr lang="en-US"/>
        </a:p>
      </dgm:t>
    </dgm:pt>
    <dgm:pt modelId="{6BB86C60-665F-4B4B-A04E-28D0232AD043}" type="pres">
      <dgm:prSet presAssocID="{FE3827D3-CD0C-4515-907B-B72EB58DC6EF}" presName="node" presStyleLbl="node1" presStyleIdx="2" presStyleCnt="3" custScaleX="79827" custScaleY="88257" custRadScaleRad="95786" custRadScaleInc="-1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7C50B6-D864-4C08-A5B2-3AD6EBCE9335}" type="presOf" srcId="{9440F380-36FC-4892-B1BC-8614EB856247}" destId="{896261DF-409C-41A8-B7E2-9EBD75634221}" srcOrd="0" destOrd="0" presId="urn:microsoft.com/office/officeart/2005/8/layout/radial4"/>
    <dgm:cxn modelId="{1B0537B6-3D6D-4773-B9BD-3F4C0469410D}" type="presOf" srcId="{D4A2261B-E4D0-405C-AF66-20856AD043D9}" destId="{802A637D-45D9-401E-BEB9-8C1DC6905FDA}" srcOrd="0" destOrd="0" presId="urn:microsoft.com/office/officeart/2005/8/layout/radial4"/>
    <dgm:cxn modelId="{AB227B18-FBCC-4FFD-A920-746DD81538DC}" type="presOf" srcId="{DA94B686-9348-4D66-BB7E-D919C089247A}" destId="{9E2AC14B-BE5F-40C1-A36B-4E1015BAA658}" srcOrd="0" destOrd="0" presId="urn:microsoft.com/office/officeart/2005/8/layout/radial4"/>
    <dgm:cxn modelId="{B19AF892-B2EC-4DB6-96BA-989B1A8D999F}" type="presOf" srcId="{FE3827D3-CD0C-4515-907B-B72EB58DC6EF}" destId="{6BB86C60-665F-4B4B-A04E-28D0232AD043}" srcOrd="0" destOrd="0" presId="urn:microsoft.com/office/officeart/2005/8/layout/radial4"/>
    <dgm:cxn modelId="{C366389E-1ABA-4C19-ABBB-9CDEC277AE6D}" srcId="{E215F7E6-6CCE-4A60-BF4E-440CE076D5A0}" destId="{FE3827D3-CD0C-4515-907B-B72EB58DC6EF}" srcOrd="2" destOrd="0" parTransId="{4ECA583A-06FF-4C35-B7C4-CE67E22050C6}" sibTransId="{6FD516AB-3A8B-4FA5-8325-B260470B2278}"/>
    <dgm:cxn modelId="{A4662D3C-719A-4009-B627-D8E383C60DF3}" type="presOf" srcId="{49E7A997-51B6-47DC-88EF-48192563ABC6}" destId="{E33B83B2-CC51-4DCD-99A1-1E677005F2C3}" srcOrd="0" destOrd="0" presId="urn:microsoft.com/office/officeart/2005/8/layout/radial4"/>
    <dgm:cxn modelId="{A49CCE53-3707-4215-8DDA-3C2D00A00FE3}" srcId="{E215F7E6-6CCE-4A60-BF4E-440CE076D5A0}" destId="{DA94B686-9348-4D66-BB7E-D919C089247A}" srcOrd="0" destOrd="0" parTransId="{D4A2261B-E4D0-405C-AF66-20856AD043D9}" sibTransId="{5033EEB0-A6F8-40CC-A560-52061CED371C}"/>
    <dgm:cxn modelId="{58A8CF02-D1E0-47EA-9333-A7E8618FC4F2}" type="presOf" srcId="{4ECA583A-06FF-4C35-B7C4-CE67E22050C6}" destId="{A1FABB1C-1D25-4EDA-B94C-83823842E9E0}" srcOrd="0" destOrd="0" presId="urn:microsoft.com/office/officeart/2005/8/layout/radial4"/>
    <dgm:cxn modelId="{E6117565-B638-46C0-8AAC-7266E7C4AAF5}" type="presOf" srcId="{E215F7E6-6CCE-4A60-BF4E-440CE076D5A0}" destId="{CDD3D23C-06EB-44B7-8EA0-EC3ADDD89FC2}" srcOrd="0" destOrd="0" presId="urn:microsoft.com/office/officeart/2005/8/layout/radial4"/>
    <dgm:cxn modelId="{E88818EB-8BCD-4ACC-9C79-9811BBFE5271}" srcId="{9440F380-36FC-4892-B1BC-8614EB856247}" destId="{E215F7E6-6CCE-4A60-BF4E-440CE076D5A0}" srcOrd="0" destOrd="0" parTransId="{1DE83D50-A59B-4D80-8C6F-BFE444780D02}" sibTransId="{1FCDF328-434A-4AC0-9A7F-4ED6DCB697BA}"/>
    <dgm:cxn modelId="{EA240C70-3C36-4C37-8393-7EF6FE23D817}" type="presOf" srcId="{09A5A15C-A6B5-4AA6-ABA0-F2E9BE00FA8A}" destId="{227EE264-B503-496C-AC3F-6CAE3A3B3741}" srcOrd="0" destOrd="0" presId="urn:microsoft.com/office/officeart/2005/8/layout/radial4"/>
    <dgm:cxn modelId="{EDE161F2-8EEB-4EFB-B8FE-81DAE2386DD8}" srcId="{E215F7E6-6CCE-4A60-BF4E-440CE076D5A0}" destId="{49E7A997-51B6-47DC-88EF-48192563ABC6}" srcOrd="1" destOrd="0" parTransId="{09A5A15C-A6B5-4AA6-ABA0-F2E9BE00FA8A}" sibTransId="{5339C7BE-2A9A-4786-A212-27EDDD740388}"/>
    <dgm:cxn modelId="{C2415AC7-D529-4EE1-B18C-1F6893F7D084}" type="presParOf" srcId="{896261DF-409C-41A8-B7E2-9EBD75634221}" destId="{CDD3D23C-06EB-44B7-8EA0-EC3ADDD89FC2}" srcOrd="0" destOrd="0" presId="urn:microsoft.com/office/officeart/2005/8/layout/radial4"/>
    <dgm:cxn modelId="{280C7D3E-7E4C-4AA6-8744-5C5E1B7A2959}" type="presParOf" srcId="{896261DF-409C-41A8-B7E2-9EBD75634221}" destId="{802A637D-45D9-401E-BEB9-8C1DC6905FDA}" srcOrd="1" destOrd="0" presId="urn:microsoft.com/office/officeart/2005/8/layout/radial4"/>
    <dgm:cxn modelId="{8360884B-E2B2-413C-A719-C713AB6FDCF7}" type="presParOf" srcId="{896261DF-409C-41A8-B7E2-9EBD75634221}" destId="{9E2AC14B-BE5F-40C1-A36B-4E1015BAA658}" srcOrd="2" destOrd="0" presId="urn:microsoft.com/office/officeart/2005/8/layout/radial4"/>
    <dgm:cxn modelId="{96574C79-D23A-4E8A-B5F0-3543A9C03A38}" type="presParOf" srcId="{896261DF-409C-41A8-B7E2-9EBD75634221}" destId="{227EE264-B503-496C-AC3F-6CAE3A3B3741}" srcOrd="3" destOrd="0" presId="urn:microsoft.com/office/officeart/2005/8/layout/radial4"/>
    <dgm:cxn modelId="{86018E43-2AD3-43BA-931A-9080785A9F97}" type="presParOf" srcId="{896261DF-409C-41A8-B7E2-9EBD75634221}" destId="{E33B83B2-CC51-4DCD-99A1-1E677005F2C3}" srcOrd="4" destOrd="0" presId="urn:microsoft.com/office/officeart/2005/8/layout/radial4"/>
    <dgm:cxn modelId="{EA96150E-55CC-43B4-BF5C-DDA9D21E89D0}" type="presParOf" srcId="{896261DF-409C-41A8-B7E2-9EBD75634221}" destId="{A1FABB1C-1D25-4EDA-B94C-83823842E9E0}" srcOrd="5" destOrd="0" presId="urn:microsoft.com/office/officeart/2005/8/layout/radial4"/>
    <dgm:cxn modelId="{A576BC6B-1A50-4D8F-B9F9-9B8FFAFA75C8}" type="presParOf" srcId="{896261DF-409C-41A8-B7E2-9EBD75634221}" destId="{6BB86C60-665F-4B4B-A04E-28D0232AD04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E8048B-B31B-4F11-9E10-A911BDD12D6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319355-0028-4720-81E6-E47FAFF0DF50}">
      <dgm:prSet phldrT="[Text]" custT="1"/>
      <dgm:spPr>
        <a:noFill/>
        <a:ln w="57150">
          <a:solidFill>
            <a:srgbClr val="B1E6AE"/>
          </a:solidFill>
        </a:ln>
      </dgm:spPr>
      <dgm:t>
        <a:bodyPr/>
        <a:lstStyle/>
        <a:p>
          <a:r>
            <a:rPr lang="en-US" sz="15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India-an attractive outsourcing destination</a:t>
          </a:r>
          <a:endParaRPr lang="en-US" sz="1500" b="1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gm:t>
    </dgm:pt>
    <dgm:pt modelId="{1C2A1A93-571B-44F3-AE0F-C9E0623EE3E4}" type="parTrans" cxnId="{0368C7A5-D969-4100-9054-6972371EF87C}">
      <dgm:prSet/>
      <dgm:spPr/>
      <dgm:t>
        <a:bodyPr/>
        <a:lstStyle/>
        <a:p>
          <a:endParaRPr lang="en-US"/>
        </a:p>
      </dgm:t>
    </dgm:pt>
    <dgm:pt modelId="{66C18BF3-AB13-4DD0-A219-07C06A211512}" type="sibTrans" cxnId="{0368C7A5-D969-4100-9054-6972371EF87C}">
      <dgm:prSet/>
      <dgm:spPr/>
      <dgm:t>
        <a:bodyPr/>
        <a:lstStyle/>
        <a:p>
          <a:endParaRPr lang="en-US"/>
        </a:p>
      </dgm:t>
    </dgm:pt>
    <dgm:pt modelId="{38CA16DE-5AEF-48D3-ABBA-E815659CB876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3366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Time Lag</a:t>
          </a:r>
          <a:endParaRPr lang="en-US" sz="1200" b="1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gm:t>
    </dgm:pt>
    <dgm:pt modelId="{6F4FDEE1-DCBD-4AB5-8A45-FE79EAA0F40A}" type="parTrans" cxnId="{5AFD1B7C-ED37-4656-8894-A038C62F006A}">
      <dgm:prSet/>
      <dgm:spPr/>
      <dgm:t>
        <a:bodyPr/>
        <a:lstStyle/>
        <a:p>
          <a:endParaRPr lang="en-US"/>
        </a:p>
      </dgm:t>
    </dgm:pt>
    <dgm:pt modelId="{547BC398-4FAB-40CC-BE4A-31A45301C8DC}" type="sibTrans" cxnId="{5AFD1B7C-ED37-4656-8894-A038C62F006A}">
      <dgm:prSet/>
      <dgm:spPr>
        <a:solidFill>
          <a:srgbClr val="003366"/>
        </a:solidFill>
        <a:ln>
          <a:solidFill>
            <a:srgbClr val="B1E6AE"/>
          </a:solidFill>
        </a:ln>
      </dgm:spPr>
      <dgm:t>
        <a:bodyPr/>
        <a:lstStyle/>
        <a:p>
          <a:endParaRPr lang="en-US"/>
        </a:p>
      </dgm:t>
    </dgm:pt>
    <dgm:pt modelId="{DA9DBDF7-C067-4409-8053-3EE1017BB465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3366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Trust and confidence of Global Co.s</a:t>
          </a:r>
          <a:endParaRPr lang="en-US" sz="1200" b="1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gm:t>
    </dgm:pt>
    <dgm:pt modelId="{50C21186-9EFC-4DB7-8BCF-6121C2B29B6F}" type="parTrans" cxnId="{2F47CA65-6626-4841-BF67-CC1C8EF06E12}">
      <dgm:prSet/>
      <dgm:spPr/>
      <dgm:t>
        <a:bodyPr/>
        <a:lstStyle/>
        <a:p>
          <a:endParaRPr lang="en-US"/>
        </a:p>
      </dgm:t>
    </dgm:pt>
    <dgm:pt modelId="{FB90B2CB-F87D-42F9-8449-347979444203}" type="sibTrans" cxnId="{2F47CA65-6626-4841-BF67-CC1C8EF06E12}">
      <dgm:prSet/>
      <dgm:spPr>
        <a:solidFill>
          <a:srgbClr val="003366"/>
        </a:solidFill>
      </dgm:spPr>
      <dgm:t>
        <a:bodyPr/>
        <a:lstStyle/>
        <a:p>
          <a:endParaRPr lang="en-US"/>
        </a:p>
      </dgm:t>
    </dgm:pt>
    <dgm:pt modelId="{A489AF9D-3A9E-4FD9-99D0-190D464308F8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3366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Large, educated workforce</a:t>
          </a:r>
          <a:endParaRPr lang="en-US" sz="1200" b="1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gm:t>
    </dgm:pt>
    <dgm:pt modelId="{F1009A30-F4E0-425F-9938-D8C47F49AA1A}" type="parTrans" cxnId="{B27B8E5A-4EFB-4121-821A-E9821B0BC744}">
      <dgm:prSet/>
      <dgm:spPr/>
      <dgm:t>
        <a:bodyPr/>
        <a:lstStyle/>
        <a:p>
          <a:endParaRPr lang="en-US"/>
        </a:p>
      </dgm:t>
    </dgm:pt>
    <dgm:pt modelId="{29380E54-DFF6-4598-B424-B702575D5966}" type="sibTrans" cxnId="{B27B8E5A-4EFB-4121-821A-E9821B0BC744}">
      <dgm:prSet/>
      <dgm:spPr>
        <a:solidFill>
          <a:srgbClr val="003366"/>
        </a:solidFill>
      </dgm:spPr>
      <dgm:t>
        <a:bodyPr/>
        <a:lstStyle/>
        <a:p>
          <a:endParaRPr lang="en-US"/>
        </a:p>
      </dgm:t>
    </dgm:pt>
    <dgm:pt modelId="{90834426-C507-4879-AB2D-0E3A110C33A5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3366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Conducive Business Environment</a:t>
          </a:r>
          <a:endParaRPr lang="en-US" sz="1200" b="1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gm:t>
    </dgm:pt>
    <dgm:pt modelId="{E7A28376-EC97-4670-AC8D-D8BBA7D6AEB6}" type="parTrans" cxnId="{39D37D78-E117-4645-90FB-22D5F8B980AF}">
      <dgm:prSet/>
      <dgm:spPr/>
      <dgm:t>
        <a:bodyPr/>
        <a:lstStyle/>
        <a:p>
          <a:endParaRPr lang="en-US"/>
        </a:p>
      </dgm:t>
    </dgm:pt>
    <dgm:pt modelId="{CF6198F8-CD15-44F8-B928-CFCDBE08B9CB}" type="sibTrans" cxnId="{39D37D78-E117-4645-90FB-22D5F8B980AF}">
      <dgm:prSet/>
      <dgm:spPr>
        <a:solidFill>
          <a:srgbClr val="003366"/>
        </a:solidFill>
      </dgm:spPr>
      <dgm:t>
        <a:bodyPr/>
        <a:lstStyle/>
        <a:p>
          <a:endParaRPr lang="en-US"/>
        </a:p>
      </dgm:t>
    </dgm:pt>
    <dgm:pt modelId="{26BBD746-B85E-452A-A389-0A799B0D5316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3366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Access to latest technology and infrastructure</a:t>
          </a:r>
          <a:endParaRPr lang="en-US" sz="1200" b="1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gm:t>
    </dgm:pt>
    <dgm:pt modelId="{8F2712CB-B73E-4DFC-AB19-7F872AB0B7C0}" type="parTrans" cxnId="{B64E5DFD-55AB-405B-B971-711E15F2143E}">
      <dgm:prSet/>
      <dgm:spPr/>
      <dgm:t>
        <a:bodyPr/>
        <a:lstStyle/>
        <a:p>
          <a:endParaRPr lang="en-US"/>
        </a:p>
      </dgm:t>
    </dgm:pt>
    <dgm:pt modelId="{D615A634-BDC5-4BD6-B4A3-6E4D5359759F}" type="sibTrans" cxnId="{B64E5DFD-55AB-405B-B971-711E15F2143E}">
      <dgm:prSet/>
      <dgm:spPr>
        <a:solidFill>
          <a:srgbClr val="003366"/>
        </a:solidFill>
      </dgm:spPr>
      <dgm:t>
        <a:bodyPr/>
        <a:lstStyle/>
        <a:p>
          <a:endParaRPr lang="en-US"/>
        </a:p>
      </dgm:t>
    </dgm:pt>
    <dgm:pt modelId="{353D3886-69CA-4AAF-B524-DD4C8BCEB6A6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rgbClr val="003366"/>
          </a:solidFill>
        </a:ln>
      </dgm:spPr>
      <dgm:t>
        <a:bodyPr/>
        <a:lstStyle/>
        <a:p>
          <a:r>
            <a:rPr lang="en-US" sz="1200" b="1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Cost effectiveness</a:t>
          </a:r>
          <a:endParaRPr lang="en-US" sz="1200" b="1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gm:t>
    </dgm:pt>
    <dgm:pt modelId="{5C066025-DE45-451D-A036-C5FD6671D274}" type="parTrans" cxnId="{A7506319-7D5D-449D-B0D9-0B2C73227E5F}">
      <dgm:prSet/>
      <dgm:spPr/>
      <dgm:t>
        <a:bodyPr/>
        <a:lstStyle/>
        <a:p>
          <a:endParaRPr lang="en-US"/>
        </a:p>
      </dgm:t>
    </dgm:pt>
    <dgm:pt modelId="{1693222D-E21A-4E01-82E1-7BDC7F3A1EB3}" type="sibTrans" cxnId="{A7506319-7D5D-449D-B0D9-0B2C73227E5F}">
      <dgm:prSet/>
      <dgm:spPr>
        <a:solidFill>
          <a:srgbClr val="003366"/>
        </a:solidFill>
      </dgm:spPr>
      <dgm:t>
        <a:bodyPr/>
        <a:lstStyle/>
        <a:p>
          <a:endParaRPr lang="en-US"/>
        </a:p>
      </dgm:t>
    </dgm:pt>
    <dgm:pt modelId="{38C76163-3BA6-4F40-AE88-E4E843BB8FEF}" type="pres">
      <dgm:prSet presAssocID="{E6E8048B-B31B-4F11-9E10-A911BDD12D6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98C125-D888-4A54-9572-EF284099393D}" type="pres">
      <dgm:prSet presAssocID="{BF319355-0028-4720-81E6-E47FAFF0DF50}" presName="centerShape" presStyleLbl="node0" presStyleIdx="0" presStyleCnt="1"/>
      <dgm:spPr/>
      <dgm:t>
        <a:bodyPr/>
        <a:lstStyle/>
        <a:p>
          <a:endParaRPr lang="en-US"/>
        </a:p>
      </dgm:t>
    </dgm:pt>
    <dgm:pt modelId="{3558CAC2-36FF-439C-A99F-FB0EDF2B1A7B}" type="pres">
      <dgm:prSet presAssocID="{38CA16DE-5AEF-48D3-ABBA-E815659CB876}" presName="node" presStyleLbl="node1" presStyleIdx="0" presStyleCnt="6" custScaleX="125144" custScaleY="116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CD738-8065-4190-90A5-89DB8BD82BD1}" type="pres">
      <dgm:prSet presAssocID="{38CA16DE-5AEF-48D3-ABBA-E815659CB876}" presName="dummy" presStyleCnt="0"/>
      <dgm:spPr/>
    </dgm:pt>
    <dgm:pt modelId="{3121FA65-3A2E-4175-BE26-0D04C8834186}" type="pres">
      <dgm:prSet presAssocID="{547BC398-4FAB-40CC-BE4A-31A45301C8D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A08AD2F-E129-4406-8493-F2F31388FF49}" type="pres">
      <dgm:prSet presAssocID="{DA9DBDF7-C067-4409-8053-3EE1017BB465}" presName="node" presStyleLbl="node1" presStyleIdx="1" presStyleCnt="6" custScaleX="134869" custScaleY="123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97AA5-82AA-4315-BF38-91B5C40CCB1F}" type="pres">
      <dgm:prSet presAssocID="{DA9DBDF7-C067-4409-8053-3EE1017BB465}" presName="dummy" presStyleCnt="0"/>
      <dgm:spPr/>
    </dgm:pt>
    <dgm:pt modelId="{200E3866-CE72-4549-A6E4-D205EC6EDF92}" type="pres">
      <dgm:prSet presAssocID="{FB90B2CB-F87D-42F9-8449-347979444203}" presName="sibTrans" presStyleLbl="sibTrans2D1" presStyleIdx="1" presStyleCnt="6"/>
      <dgm:spPr/>
      <dgm:t>
        <a:bodyPr/>
        <a:lstStyle/>
        <a:p>
          <a:endParaRPr lang="en-US"/>
        </a:p>
      </dgm:t>
    </dgm:pt>
    <dgm:pt modelId="{D935D68F-461A-46B8-8E58-3AD7305F9EC1}" type="pres">
      <dgm:prSet presAssocID="{A489AF9D-3A9E-4FD9-99D0-190D464308F8}" presName="node" presStyleLbl="node1" presStyleIdx="2" presStyleCnt="6" custScaleX="129556" custScaleY="132451" custRadScaleRad="100303" custRadScaleInc="-6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3B85D-AC9D-4158-B321-41946B07DF65}" type="pres">
      <dgm:prSet presAssocID="{A489AF9D-3A9E-4FD9-99D0-190D464308F8}" presName="dummy" presStyleCnt="0"/>
      <dgm:spPr/>
    </dgm:pt>
    <dgm:pt modelId="{A6A9E041-B6B9-4CF8-9949-3600CEE31034}" type="pres">
      <dgm:prSet presAssocID="{29380E54-DFF6-4598-B424-B702575D5966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A746727-3E42-4CD0-836A-A00CF9EC80C8}" type="pres">
      <dgm:prSet presAssocID="{90834426-C507-4879-AB2D-0E3A110C33A5}" presName="node" presStyleLbl="node1" presStyleIdx="3" presStyleCnt="6" custScaleX="125778" custScaleY="123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7740C-F168-49B1-80FD-C775398BB9C8}" type="pres">
      <dgm:prSet presAssocID="{90834426-C507-4879-AB2D-0E3A110C33A5}" presName="dummy" presStyleCnt="0"/>
      <dgm:spPr/>
    </dgm:pt>
    <dgm:pt modelId="{40CA0A0E-22DA-430F-82C8-C561C1DB20A8}" type="pres">
      <dgm:prSet presAssocID="{CF6198F8-CD15-44F8-B928-CFCDBE08B9CB}" presName="sibTrans" presStyleLbl="sibTrans2D1" presStyleIdx="3" presStyleCnt="6"/>
      <dgm:spPr/>
      <dgm:t>
        <a:bodyPr/>
        <a:lstStyle/>
        <a:p>
          <a:endParaRPr lang="en-US"/>
        </a:p>
      </dgm:t>
    </dgm:pt>
    <dgm:pt modelId="{BE562A8C-AABF-477D-B52C-457FA129F024}" type="pres">
      <dgm:prSet presAssocID="{26BBD746-B85E-452A-A389-0A799B0D5316}" presName="node" presStyleLbl="node1" presStyleIdx="4" presStyleCnt="6" custScaleX="136787" custScaleY="132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AF4ED-94F1-4C46-ACDD-408350311740}" type="pres">
      <dgm:prSet presAssocID="{26BBD746-B85E-452A-A389-0A799B0D5316}" presName="dummy" presStyleCnt="0"/>
      <dgm:spPr/>
    </dgm:pt>
    <dgm:pt modelId="{19143213-ED07-49F8-BEAD-542E6F81B83C}" type="pres">
      <dgm:prSet presAssocID="{D615A634-BDC5-4BD6-B4A3-6E4D5359759F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096CA9F-A1BA-4891-ACBD-D6FD11B6F111}" type="pres">
      <dgm:prSet presAssocID="{353D3886-69CA-4AAF-B524-DD4C8BCEB6A6}" presName="node" presStyleLbl="node1" presStyleIdx="5" presStyleCnt="6" custScaleX="126908" custScaleY="125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92078-3ABC-4DD1-8A93-6A7AF0D54A30}" type="pres">
      <dgm:prSet presAssocID="{353D3886-69CA-4AAF-B524-DD4C8BCEB6A6}" presName="dummy" presStyleCnt="0"/>
      <dgm:spPr/>
    </dgm:pt>
    <dgm:pt modelId="{E997B88B-BEEC-4743-89A3-22C5BCC8EA67}" type="pres">
      <dgm:prSet presAssocID="{1693222D-E21A-4E01-82E1-7BDC7F3A1EB3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A70E2469-DF28-43A9-899D-2C999B898B80}" type="presOf" srcId="{547BC398-4FAB-40CC-BE4A-31A45301C8DC}" destId="{3121FA65-3A2E-4175-BE26-0D04C8834186}" srcOrd="0" destOrd="0" presId="urn:microsoft.com/office/officeart/2005/8/layout/radial6"/>
    <dgm:cxn modelId="{39D37D78-E117-4645-90FB-22D5F8B980AF}" srcId="{BF319355-0028-4720-81E6-E47FAFF0DF50}" destId="{90834426-C507-4879-AB2D-0E3A110C33A5}" srcOrd="3" destOrd="0" parTransId="{E7A28376-EC97-4670-AC8D-D8BBA7D6AEB6}" sibTransId="{CF6198F8-CD15-44F8-B928-CFCDBE08B9CB}"/>
    <dgm:cxn modelId="{1D5D8D8E-E496-409F-9559-B6F4D46B7981}" type="presOf" srcId="{353D3886-69CA-4AAF-B524-DD4C8BCEB6A6}" destId="{6096CA9F-A1BA-4891-ACBD-D6FD11B6F111}" srcOrd="0" destOrd="0" presId="urn:microsoft.com/office/officeart/2005/8/layout/radial6"/>
    <dgm:cxn modelId="{12026801-57D2-4B1E-A3CF-88C01B3824FC}" type="presOf" srcId="{1693222D-E21A-4E01-82E1-7BDC7F3A1EB3}" destId="{E997B88B-BEEC-4743-89A3-22C5BCC8EA67}" srcOrd="0" destOrd="0" presId="urn:microsoft.com/office/officeart/2005/8/layout/radial6"/>
    <dgm:cxn modelId="{013CD442-0F6D-4D9E-BE17-9DEF912929C3}" type="presOf" srcId="{26BBD746-B85E-452A-A389-0A799B0D5316}" destId="{BE562A8C-AABF-477D-B52C-457FA129F024}" srcOrd="0" destOrd="0" presId="urn:microsoft.com/office/officeart/2005/8/layout/radial6"/>
    <dgm:cxn modelId="{FFAE1AF2-9BDC-4ACE-B4DC-53973C691440}" type="presOf" srcId="{FB90B2CB-F87D-42F9-8449-347979444203}" destId="{200E3866-CE72-4549-A6E4-D205EC6EDF92}" srcOrd="0" destOrd="0" presId="urn:microsoft.com/office/officeart/2005/8/layout/radial6"/>
    <dgm:cxn modelId="{094FAF20-0D64-4F5E-9A74-459DCA687A70}" type="presOf" srcId="{90834426-C507-4879-AB2D-0E3A110C33A5}" destId="{6A746727-3E42-4CD0-836A-A00CF9EC80C8}" srcOrd="0" destOrd="0" presId="urn:microsoft.com/office/officeart/2005/8/layout/radial6"/>
    <dgm:cxn modelId="{A7506319-7D5D-449D-B0D9-0B2C73227E5F}" srcId="{BF319355-0028-4720-81E6-E47FAFF0DF50}" destId="{353D3886-69CA-4AAF-B524-DD4C8BCEB6A6}" srcOrd="5" destOrd="0" parTransId="{5C066025-DE45-451D-A036-C5FD6671D274}" sibTransId="{1693222D-E21A-4E01-82E1-7BDC7F3A1EB3}"/>
    <dgm:cxn modelId="{EF9FC182-4D8B-4179-A3C7-00DA96B97B5B}" type="presOf" srcId="{DA9DBDF7-C067-4409-8053-3EE1017BB465}" destId="{7A08AD2F-E129-4406-8493-F2F31388FF49}" srcOrd="0" destOrd="0" presId="urn:microsoft.com/office/officeart/2005/8/layout/radial6"/>
    <dgm:cxn modelId="{5AFD1B7C-ED37-4656-8894-A038C62F006A}" srcId="{BF319355-0028-4720-81E6-E47FAFF0DF50}" destId="{38CA16DE-5AEF-48D3-ABBA-E815659CB876}" srcOrd="0" destOrd="0" parTransId="{6F4FDEE1-DCBD-4AB5-8A45-FE79EAA0F40A}" sibTransId="{547BC398-4FAB-40CC-BE4A-31A45301C8DC}"/>
    <dgm:cxn modelId="{9F38B58B-D8A1-447C-B8AA-2E021D55978C}" type="presOf" srcId="{CF6198F8-CD15-44F8-B928-CFCDBE08B9CB}" destId="{40CA0A0E-22DA-430F-82C8-C561C1DB20A8}" srcOrd="0" destOrd="0" presId="urn:microsoft.com/office/officeart/2005/8/layout/radial6"/>
    <dgm:cxn modelId="{ACAD894B-7393-4844-9793-5F59839E438C}" type="presOf" srcId="{29380E54-DFF6-4598-B424-B702575D5966}" destId="{A6A9E041-B6B9-4CF8-9949-3600CEE31034}" srcOrd="0" destOrd="0" presId="urn:microsoft.com/office/officeart/2005/8/layout/radial6"/>
    <dgm:cxn modelId="{F04E2774-59B5-4C22-8BB0-1DD9D5392833}" type="presOf" srcId="{A489AF9D-3A9E-4FD9-99D0-190D464308F8}" destId="{D935D68F-461A-46B8-8E58-3AD7305F9EC1}" srcOrd="0" destOrd="0" presId="urn:microsoft.com/office/officeart/2005/8/layout/radial6"/>
    <dgm:cxn modelId="{7FE1B679-7540-4FF7-94E8-22C420BC99EC}" type="presOf" srcId="{D615A634-BDC5-4BD6-B4A3-6E4D5359759F}" destId="{19143213-ED07-49F8-BEAD-542E6F81B83C}" srcOrd="0" destOrd="0" presId="urn:microsoft.com/office/officeart/2005/8/layout/radial6"/>
    <dgm:cxn modelId="{0368C7A5-D969-4100-9054-6972371EF87C}" srcId="{E6E8048B-B31B-4F11-9E10-A911BDD12D6D}" destId="{BF319355-0028-4720-81E6-E47FAFF0DF50}" srcOrd="0" destOrd="0" parTransId="{1C2A1A93-571B-44F3-AE0F-C9E0623EE3E4}" sibTransId="{66C18BF3-AB13-4DD0-A219-07C06A211512}"/>
    <dgm:cxn modelId="{BEED31E4-26EF-4CAD-ACF3-8CE1DBB4D670}" type="presOf" srcId="{E6E8048B-B31B-4F11-9E10-A911BDD12D6D}" destId="{38C76163-3BA6-4F40-AE88-E4E843BB8FEF}" srcOrd="0" destOrd="0" presId="urn:microsoft.com/office/officeart/2005/8/layout/radial6"/>
    <dgm:cxn modelId="{0AF82184-8FAD-48B1-BF35-7E1BF0BBF90B}" type="presOf" srcId="{BF319355-0028-4720-81E6-E47FAFF0DF50}" destId="{9098C125-D888-4A54-9572-EF284099393D}" srcOrd="0" destOrd="0" presId="urn:microsoft.com/office/officeart/2005/8/layout/radial6"/>
    <dgm:cxn modelId="{2F47CA65-6626-4841-BF67-CC1C8EF06E12}" srcId="{BF319355-0028-4720-81E6-E47FAFF0DF50}" destId="{DA9DBDF7-C067-4409-8053-3EE1017BB465}" srcOrd="1" destOrd="0" parTransId="{50C21186-9EFC-4DB7-8BCF-6121C2B29B6F}" sibTransId="{FB90B2CB-F87D-42F9-8449-347979444203}"/>
    <dgm:cxn modelId="{B27B8E5A-4EFB-4121-821A-E9821B0BC744}" srcId="{BF319355-0028-4720-81E6-E47FAFF0DF50}" destId="{A489AF9D-3A9E-4FD9-99D0-190D464308F8}" srcOrd="2" destOrd="0" parTransId="{F1009A30-F4E0-425F-9938-D8C47F49AA1A}" sibTransId="{29380E54-DFF6-4598-B424-B702575D5966}"/>
    <dgm:cxn modelId="{CF0788DB-C006-4C31-BDDE-5405F86F7110}" type="presOf" srcId="{38CA16DE-5AEF-48D3-ABBA-E815659CB876}" destId="{3558CAC2-36FF-439C-A99F-FB0EDF2B1A7B}" srcOrd="0" destOrd="0" presId="urn:microsoft.com/office/officeart/2005/8/layout/radial6"/>
    <dgm:cxn modelId="{B64E5DFD-55AB-405B-B971-711E15F2143E}" srcId="{BF319355-0028-4720-81E6-E47FAFF0DF50}" destId="{26BBD746-B85E-452A-A389-0A799B0D5316}" srcOrd="4" destOrd="0" parTransId="{8F2712CB-B73E-4DFC-AB19-7F872AB0B7C0}" sibTransId="{D615A634-BDC5-4BD6-B4A3-6E4D5359759F}"/>
    <dgm:cxn modelId="{CD73D108-4752-4BAF-8F8B-35A692B38F4B}" type="presParOf" srcId="{38C76163-3BA6-4F40-AE88-E4E843BB8FEF}" destId="{9098C125-D888-4A54-9572-EF284099393D}" srcOrd="0" destOrd="0" presId="urn:microsoft.com/office/officeart/2005/8/layout/radial6"/>
    <dgm:cxn modelId="{8E87D877-7BEE-4042-A90C-1B9F76E0EB53}" type="presParOf" srcId="{38C76163-3BA6-4F40-AE88-E4E843BB8FEF}" destId="{3558CAC2-36FF-439C-A99F-FB0EDF2B1A7B}" srcOrd="1" destOrd="0" presId="urn:microsoft.com/office/officeart/2005/8/layout/radial6"/>
    <dgm:cxn modelId="{1A6EFEC9-0AC6-448B-B5D1-442D4C4FC69C}" type="presParOf" srcId="{38C76163-3BA6-4F40-AE88-E4E843BB8FEF}" destId="{342CD738-8065-4190-90A5-89DB8BD82BD1}" srcOrd="2" destOrd="0" presId="urn:microsoft.com/office/officeart/2005/8/layout/radial6"/>
    <dgm:cxn modelId="{034B91C6-9F5E-42F3-91B6-E026AE7B6DB3}" type="presParOf" srcId="{38C76163-3BA6-4F40-AE88-E4E843BB8FEF}" destId="{3121FA65-3A2E-4175-BE26-0D04C8834186}" srcOrd="3" destOrd="0" presId="urn:microsoft.com/office/officeart/2005/8/layout/radial6"/>
    <dgm:cxn modelId="{943D24BD-7602-46CE-9199-26180733E1E0}" type="presParOf" srcId="{38C76163-3BA6-4F40-AE88-E4E843BB8FEF}" destId="{7A08AD2F-E129-4406-8493-F2F31388FF49}" srcOrd="4" destOrd="0" presId="urn:microsoft.com/office/officeart/2005/8/layout/radial6"/>
    <dgm:cxn modelId="{F32EDDA7-402B-4DEA-B3EE-0C7ED1CBA5D8}" type="presParOf" srcId="{38C76163-3BA6-4F40-AE88-E4E843BB8FEF}" destId="{FF997AA5-82AA-4315-BF38-91B5C40CCB1F}" srcOrd="5" destOrd="0" presId="urn:microsoft.com/office/officeart/2005/8/layout/radial6"/>
    <dgm:cxn modelId="{F9D0D4DF-FFFC-4E64-BC85-15386D48C4E1}" type="presParOf" srcId="{38C76163-3BA6-4F40-AE88-E4E843BB8FEF}" destId="{200E3866-CE72-4549-A6E4-D205EC6EDF92}" srcOrd="6" destOrd="0" presId="urn:microsoft.com/office/officeart/2005/8/layout/radial6"/>
    <dgm:cxn modelId="{40439F8F-13C3-4897-B004-D4C9FAA31966}" type="presParOf" srcId="{38C76163-3BA6-4F40-AE88-E4E843BB8FEF}" destId="{D935D68F-461A-46B8-8E58-3AD7305F9EC1}" srcOrd="7" destOrd="0" presId="urn:microsoft.com/office/officeart/2005/8/layout/radial6"/>
    <dgm:cxn modelId="{EB0896F9-E120-4517-B2DE-1A00DE904E04}" type="presParOf" srcId="{38C76163-3BA6-4F40-AE88-E4E843BB8FEF}" destId="{5D63B85D-AC9D-4158-B321-41946B07DF65}" srcOrd="8" destOrd="0" presId="urn:microsoft.com/office/officeart/2005/8/layout/radial6"/>
    <dgm:cxn modelId="{37519FD0-8262-4602-9A6A-85D2B95901E8}" type="presParOf" srcId="{38C76163-3BA6-4F40-AE88-E4E843BB8FEF}" destId="{A6A9E041-B6B9-4CF8-9949-3600CEE31034}" srcOrd="9" destOrd="0" presId="urn:microsoft.com/office/officeart/2005/8/layout/radial6"/>
    <dgm:cxn modelId="{F05141F5-E418-41CC-9D32-48475D8D1386}" type="presParOf" srcId="{38C76163-3BA6-4F40-AE88-E4E843BB8FEF}" destId="{6A746727-3E42-4CD0-836A-A00CF9EC80C8}" srcOrd="10" destOrd="0" presId="urn:microsoft.com/office/officeart/2005/8/layout/radial6"/>
    <dgm:cxn modelId="{DCAE6E92-5608-4709-83E3-0622E2687602}" type="presParOf" srcId="{38C76163-3BA6-4F40-AE88-E4E843BB8FEF}" destId="{CDD7740C-F168-49B1-80FD-C775398BB9C8}" srcOrd="11" destOrd="0" presId="urn:microsoft.com/office/officeart/2005/8/layout/radial6"/>
    <dgm:cxn modelId="{2DF4DFD7-89A7-4FD1-8BC0-B029E46B5F79}" type="presParOf" srcId="{38C76163-3BA6-4F40-AE88-E4E843BB8FEF}" destId="{40CA0A0E-22DA-430F-82C8-C561C1DB20A8}" srcOrd="12" destOrd="0" presId="urn:microsoft.com/office/officeart/2005/8/layout/radial6"/>
    <dgm:cxn modelId="{2BCF8551-335B-45EC-9442-95AFC89BF84E}" type="presParOf" srcId="{38C76163-3BA6-4F40-AE88-E4E843BB8FEF}" destId="{BE562A8C-AABF-477D-B52C-457FA129F024}" srcOrd="13" destOrd="0" presId="urn:microsoft.com/office/officeart/2005/8/layout/radial6"/>
    <dgm:cxn modelId="{2CC22FD0-47EF-4489-80BD-0D05C1ADC23D}" type="presParOf" srcId="{38C76163-3BA6-4F40-AE88-E4E843BB8FEF}" destId="{C87AF4ED-94F1-4C46-ACDD-408350311740}" srcOrd="14" destOrd="0" presId="urn:microsoft.com/office/officeart/2005/8/layout/radial6"/>
    <dgm:cxn modelId="{FE388478-B576-417F-9187-09F471EB535B}" type="presParOf" srcId="{38C76163-3BA6-4F40-AE88-E4E843BB8FEF}" destId="{19143213-ED07-49F8-BEAD-542E6F81B83C}" srcOrd="15" destOrd="0" presId="urn:microsoft.com/office/officeart/2005/8/layout/radial6"/>
    <dgm:cxn modelId="{2F26C1D8-839C-4B90-901C-37EC5AA96F5B}" type="presParOf" srcId="{38C76163-3BA6-4F40-AE88-E4E843BB8FEF}" destId="{6096CA9F-A1BA-4891-ACBD-D6FD11B6F111}" srcOrd="16" destOrd="0" presId="urn:microsoft.com/office/officeart/2005/8/layout/radial6"/>
    <dgm:cxn modelId="{03134007-65DE-4A62-850A-3049803723C1}" type="presParOf" srcId="{38C76163-3BA6-4F40-AE88-E4E843BB8FEF}" destId="{09D92078-3ABC-4DD1-8A93-6A7AF0D54A30}" srcOrd="17" destOrd="0" presId="urn:microsoft.com/office/officeart/2005/8/layout/radial6"/>
    <dgm:cxn modelId="{29F9CBB9-7C0E-4B90-AEBD-4FDD2053CF72}" type="presParOf" srcId="{38C76163-3BA6-4F40-AE88-E4E843BB8FEF}" destId="{E997B88B-BEEC-4743-89A3-22C5BCC8EA67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29B17-6681-4A24-8E5B-E4638AFAC2DA}">
      <dsp:nvSpPr>
        <dsp:cNvPr id="0" name=""/>
        <dsp:cNvSpPr/>
      </dsp:nvSpPr>
      <dsp:spPr>
        <a:xfrm>
          <a:off x="0" y="0"/>
          <a:ext cx="4568703" cy="90713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Services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Customer Service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Customer Retention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Collections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Business-to-Business Sales and Account Management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sp:txBody>
      <dsp:txXfrm>
        <a:off x="1004454" y="0"/>
        <a:ext cx="3564248" cy="907137"/>
      </dsp:txXfrm>
    </dsp:sp>
    <dsp:sp modelId="{5E99BC88-B93C-4DFF-859C-28E393D99ACB}">
      <dsp:nvSpPr>
        <dsp:cNvPr id="0" name=""/>
        <dsp:cNvSpPr/>
      </dsp:nvSpPr>
      <dsp:spPr>
        <a:xfrm>
          <a:off x="90713" y="90713"/>
          <a:ext cx="913740" cy="7257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01C47-90EE-4AB1-B74E-19DB41D08FF1}">
      <dsp:nvSpPr>
        <dsp:cNvPr id="0" name=""/>
        <dsp:cNvSpPr/>
      </dsp:nvSpPr>
      <dsp:spPr>
        <a:xfrm>
          <a:off x="0" y="997850"/>
          <a:ext cx="4568703" cy="116710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Technology</a:t>
          </a:r>
          <a:endParaRPr lang="en-US" sz="105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Campaign Management</a:t>
          </a:r>
          <a:endParaRPr lang="en-US" sz="105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S</a:t>
          </a:r>
          <a:r>
            <a:rPr lang="en-US" sz="105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ocial Interactions</a:t>
          </a:r>
          <a:endParaRPr lang="en-US" sz="105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Cross-Sell / Up-Sell</a:t>
          </a:r>
          <a:endParaRPr lang="en-US" sz="105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Intelligent Self Service, Call Routing, Notification</a:t>
          </a:r>
          <a:endParaRPr lang="en-US" sz="105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sp:txBody>
      <dsp:txXfrm>
        <a:off x="1004454" y="997850"/>
        <a:ext cx="3564248" cy="1167104"/>
      </dsp:txXfrm>
    </dsp:sp>
    <dsp:sp modelId="{FF82CD48-7FE6-4CF9-88A5-93026A71A1C1}">
      <dsp:nvSpPr>
        <dsp:cNvPr id="0" name=""/>
        <dsp:cNvSpPr/>
      </dsp:nvSpPr>
      <dsp:spPr>
        <a:xfrm>
          <a:off x="90713" y="1218548"/>
          <a:ext cx="913740" cy="7257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6000" r="-6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079AE-FD47-418B-97E1-24E7FA54C22B}">
      <dsp:nvSpPr>
        <dsp:cNvPr id="0" name=""/>
        <dsp:cNvSpPr/>
      </dsp:nvSpPr>
      <dsp:spPr>
        <a:xfrm>
          <a:off x="0" y="2255669"/>
          <a:ext cx="4568703" cy="90713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Analytics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Point of sale evaluation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Segmentation and profiling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Repeat Call Analytics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i="0" kern="1200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rPr>
            <a:t>Interactive Voice Response (IVR) Optimization</a:t>
          </a:r>
          <a:endParaRPr lang="en-US" sz="1000" kern="1200" dirty="0">
            <a:solidFill>
              <a:schemeClr val="accent3"/>
            </a:solidFill>
            <a:latin typeface="Calibri" pitchFamily="34" charset="0"/>
            <a:cs typeface="Calibri" pitchFamily="34" charset="0"/>
          </a:endParaRPr>
        </a:p>
      </dsp:txBody>
      <dsp:txXfrm>
        <a:off x="1004454" y="2255669"/>
        <a:ext cx="3564248" cy="907137"/>
      </dsp:txXfrm>
    </dsp:sp>
    <dsp:sp modelId="{D30ABECF-D334-4269-907E-3B42EA004386}">
      <dsp:nvSpPr>
        <dsp:cNvPr id="0" name=""/>
        <dsp:cNvSpPr/>
      </dsp:nvSpPr>
      <dsp:spPr>
        <a:xfrm>
          <a:off x="90713" y="2346382"/>
          <a:ext cx="913740" cy="7257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0" r="-8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29158-3884-4934-950A-FBEF2D14A49C}">
      <dsp:nvSpPr>
        <dsp:cNvPr id="0" name=""/>
        <dsp:cNvSpPr/>
      </dsp:nvSpPr>
      <dsp:spPr>
        <a:xfrm>
          <a:off x="-65164" y="86124"/>
          <a:ext cx="2873528" cy="134658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43208-BC3B-4983-9789-B9D34F632832}">
      <dsp:nvSpPr>
        <dsp:cNvPr id="0" name=""/>
        <dsp:cNvSpPr/>
      </dsp:nvSpPr>
      <dsp:spPr>
        <a:xfrm>
          <a:off x="152400" y="1140660"/>
          <a:ext cx="65588" cy="65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EFF29-F7BD-4023-876F-F659A4C8605F}">
      <dsp:nvSpPr>
        <dsp:cNvPr id="0" name=""/>
        <dsp:cNvSpPr/>
      </dsp:nvSpPr>
      <dsp:spPr>
        <a:xfrm>
          <a:off x="127258" y="1211145"/>
          <a:ext cx="819296" cy="326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5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1,447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600" kern="1200" dirty="0" err="1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mn</a:t>
          </a: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USD</a:t>
          </a:r>
          <a:endParaRPr lang="en-US" sz="1600" kern="1200" dirty="0">
            <a:solidFill>
              <a:schemeClr val="accent6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27258" y="1211145"/>
        <a:ext cx="819296" cy="326646"/>
      </dsp:txXfrm>
    </dsp:sp>
    <dsp:sp modelId="{F7EDD3E2-18CA-4403-A49F-728279A3B201}">
      <dsp:nvSpPr>
        <dsp:cNvPr id="0" name=""/>
        <dsp:cNvSpPr/>
      </dsp:nvSpPr>
      <dsp:spPr>
        <a:xfrm>
          <a:off x="1185547" y="595551"/>
          <a:ext cx="118563" cy="118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022CD-026D-4F1D-9E8C-DE2F81846D45}">
      <dsp:nvSpPr>
        <dsp:cNvPr id="0" name=""/>
        <dsp:cNvSpPr/>
      </dsp:nvSpPr>
      <dsp:spPr>
        <a:xfrm>
          <a:off x="852348" y="782528"/>
          <a:ext cx="962302" cy="34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2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2,580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1600" kern="1200" dirty="0" err="1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mn</a:t>
          </a: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USD</a:t>
          </a:r>
          <a:endParaRPr lang="en-US" sz="1600" kern="1200" dirty="0">
            <a:solidFill>
              <a:schemeClr val="accent6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852348" y="782528"/>
        <a:ext cx="962302" cy="341062"/>
      </dsp:txXfrm>
    </dsp:sp>
    <dsp:sp modelId="{AFAC1CE0-4BAD-4BE5-A245-27C8F3EAFA42}">
      <dsp:nvSpPr>
        <dsp:cNvPr id="0" name=""/>
        <dsp:cNvSpPr/>
      </dsp:nvSpPr>
      <dsp:spPr>
        <a:xfrm>
          <a:off x="2286000" y="359676"/>
          <a:ext cx="163970" cy="16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089CD-6847-4AFA-8FDE-957F1C647B2B}">
      <dsp:nvSpPr>
        <dsp:cNvPr id="0" name=""/>
        <dsp:cNvSpPr/>
      </dsp:nvSpPr>
      <dsp:spPr>
        <a:xfrm>
          <a:off x="1809830" y="505266"/>
          <a:ext cx="933369" cy="38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5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2000 </a:t>
          </a:r>
          <a:r>
            <a:rPr lang="en-US" sz="1600" kern="1200" dirty="0" err="1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mn</a:t>
          </a:r>
          <a:r>
            <a:rPr lang="en-US" sz="1600" kern="12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 USD</a:t>
          </a:r>
          <a:endParaRPr lang="en-US" sz="1600" kern="1200" dirty="0">
            <a:solidFill>
              <a:schemeClr val="accent6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809830" y="505266"/>
        <a:ext cx="933369" cy="387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3D23C-06EB-44B7-8EA0-EC3ADDD89FC2}">
      <dsp:nvSpPr>
        <dsp:cNvPr id="0" name=""/>
        <dsp:cNvSpPr/>
      </dsp:nvSpPr>
      <dsp:spPr>
        <a:xfrm>
          <a:off x="1723804" y="2516067"/>
          <a:ext cx="1136225" cy="558312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New Gen</a:t>
          </a:r>
          <a:endParaRPr lang="en-US" sz="22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1751059" y="2543322"/>
        <a:ext cx="1081715" cy="503802"/>
      </dsp:txXfrm>
    </dsp:sp>
    <dsp:sp modelId="{802A637D-45D9-401E-BEB9-8C1DC6905FDA}">
      <dsp:nvSpPr>
        <dsp:cNvPr id="0" name=""/>
        <dsp:cNvSpPr/>
      </dsp:nvSpPr>
      <dsp:spPr>
        <a:xfrm rot="12945828">
          <a:off x="443397" y="1978735"/>
          <a:ext cx="1439191" cy="41593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AC14B-BE5F-40C1-A36B-4E1015BAA658}">
      <dsp:nvSpPr>
        <dsp:cNvPr id="0" name=""/>
        <dsp:cNvSpPr/>
      </dsp:nvSpPr>
      <dsp:spPr>
        <a:xfrm>
          <a:off x="222645" y="1230714"/>
          <a:ext cx="1026660" cy="887644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Super Information Systems</a:t>
          </a:r>
          <a:endParaRPr lang="en-US" sz="14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248643" y="1256712"/>
        <a:ext cx="974664" cy="835648"/>
      </dsp:txXfrm>
    </dsp:sp>
    <dsp:sp modelId="{227EE264-B503-496C-AC3F-6CAE3A3B3741}">
      <dsp:nvSpPr>
        <dsp:cNvPr id="0" name=""/>
        <dsp:cNvSpPr/>
      </dsp:nvSpPr>
      <dsp:spPr>
        <a:xfrm rot="16177824">
          <a:off x="1647774" y="1669625"/>
          <a:ext cx="1248670" cy="41593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B83B2-CC51-4DCD-99A1-1E677005F2C3}">
      <dsp:nvSpPr>
        <dsp:cNvPr id="0" name=""/>
        <dsp:cNvSpPr/>
      </dsp:nvSpPr>
      <dsp:spPr>
        <a:xfrm>
          <a:off x="1701512" y="731441"/>
          <a:ext cx="1160160" cy="92662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Simplication</a:t>
          </a:r>
          <a:r>
            <a:rPr lang="en-US" sz="14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Corp</a:t>
          </a:r>
          <a:endParaRPr lang="en-US" sz="1400" kern="1200" dirty="0"/>
        </a:p>
      </dsp:txBody>
      <dsp:txXfrm>
        <a:off x="1728652" y="758581"/>
        <a:ext cx="1105880" cy="872340"/>
      </dsp:txXfrm>
    </dsp:sp>
    <dsp:sp modelId="{A1FABB1C-1D25-4EDA-B94C-83823842E9E0}">
      <dsp:nvSpPr>
        <dsp:cNvPr id="0" name=""/>
        <dsp:cNvSpPr/>
      </dsp:nvSpPr>
      <dsp:spPr>
        <a:xfrm rot="19447692">
          <a:off x="2739818" y="1942211"/>
          <a:ext cx="1414971" cy="41593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86C60-665F-4B4B-A04E-28D0232AD043}">
      <dsp:nvSpPr>
        <dsp:cNvPr id="0" name=""/>
        <dsp:cNvSpPr/>
      </dsp:nvSpPr>
      <dsp:spPr>
        <a:xfrm>
          <a:off x="3271165" y="1197484"/>
          <a:ext cx="1106755" cy="978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Wired Solutions Customer Care</a:t>
          </a:r>
          <a:endParaRPr lang="en-US" sz="14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299836" y="1226155"/>
        <a:ext cx="1049413" cy="921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7B88B-BEEC-4743-89A3-22C5BCC8EA67}">
      <dsp:nvSpPr>
        <dsp:cNvPr id="0" name=""/>
        <dsp:cNvSpPr/>
      </dsp:nvSpPr>
      <dsp:spPr>
        <a:xfrm>
          <a:off x="860382" y="579521"/>
          <a:ext cx="4128860" cy="4128860"/>
        </a:xfrm>
        <a:prstGeom prst="blockArc">
          <a:avLst>
            <a:gd name="adj1" fmla="val 12600000"/>
            <a:gd name="adj2" fmla="val 16200000"/>
            <a:gd name="adj3" fmla="val 4516"/>
          </a:avLst>
        </a:prstGeom>
        <a:solidFill>
          <a:srgbClr val="0033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43213-ED07-49F8-BEAD-542E6F81B83C}">
      <dsp:nvSpPr>
        <dsp:cNvPr id="0" name=""/>
        <dsp:cNvSpPr/>
      </dsp:nvSpPr>
      <dsp:spPr>
        <a:xfrm>
          <a:off x="860382" y="579521"/>
          <a:ext cx="4128860" cy="4128860"/>
        </a:xfrm>
        <a:prstGeom prst="blockArc">
          <a:avLst>
            <a:gd name="adj1" fmla="val 9000000"/>
            <a:gd name="adj2" fmla="val 12600000"/>
            <a:gd name="adj3" fmla="val 4516"/>
          </a:avLst>
        </a:prstGeom>
        <a:solidFill>
          <a:srgbClr val="0033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A0A0E-22DA-430F-82C8-C561C1DB20A8}">
      <dsp:nvSpPr>
        <dsp:cNvPr id="0" name=""/>
        <dsp:cNvSpPr/>
      </dsp:nvSpPr>
      <dsp:spPr>
        <a:xfrm>
          <a:off x="860382" y="579521"/>
          <a:ext cx="4128860" cy="4128860"/>
        </a:xfrm>
        <a:prstGeom prst="blockArc">
          <a:avLst>
            <a:gd name="adj1" fmla="val 5400000"/>
            <a:gd name="adj2" fmla="val 9000000"/>
            <a:gd name="adj3" fmla="val 4516"/>
          </a:avLst>
        </a:prstGeom>
        <a:solidFill>
          <a:srgbClr val="0033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9E041-B6B9-4CF8-9949-3600CEE31034}">
      <dsp:nvSpPr>
        <dsp:cNvPr id="0" name=""/>
        <dsp:cNvSpPr/>
      </dsp:nvSpPr>
      <dsp:spPr>
        <a:xfrm>
          <a:off x="867343" y="579533"/>
          <a:ext cx="4128860" cy="4128860"/>
        </a:xfrm>
        <a:prstGeom prst="blockArc">
          <a:avLst>
            <a:gd name="adj1" fmla="val 1722670"/>
            <a:gd name="adj2" fmla="val 5411860"/>
            <a:gd name="adj3" fmla="val 4516"/>
          </a:avLst>
        </a:prstGeom>
        <a:solidFill>
          <a:srgbClr val="0033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E3866-CE72-4549-A6E4-D205EC6EDF92}">
      <dsp:nvSpPr>
        <dsp:cNvPr id="0" name=""/>
        <dsp:cNvSpPr/>
      </dsp:nvSpPr>
      <dsp:spPr>
        <a:xfrm>
          <a:off x="863972" y="585714"/>
          <a:ext cx="4128860" cy="4128860"/>
        </a:xfrm>
        <a:prstGeom prst="blockArc">
          <a:avLst>
            <a:gd name="adj1" fmla="val 19787805"/>
            <a:gd name="adj2" fmla="val 1710676"/>
            <a:gd name="adj3" fmla="val 4516"/>
          </a:avLst>
        </a:prstGeom>
        <a:solidFill>
          <a:srgbClr val="0033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1FA65-3A2E-4175-BE26-0D04C8834186}">
      <dsp:nvSpPr>
        <dsp:cNvPr id="0" name=""/>
        <dsp:cNvSpPr/>
      </dsp:nvSpPr>
      <dsp:spPr>
        <a:xfrm>
          <a:off x="860382" y="579521"/>
          <a:ext cx="4128860" cy="4128860"/>
        </a:xfrm>
        <a:prstGeom prst="blockArc">
          <a:avLst>
            <a:gd name="adj1" fmla="val 16200000"/>
            <a:gd name="adj2" fmla="val 19800000"/>
            <a:gd name="adj3" fmla="val 4516"/>
          </a:avLst>
        </a:prstGeom>
        <a:solidFill>
          <a:srgbClr val="003366"/>
        </a:solidFill>
        <a:ln>
          <a:solidFill>
            <a:srgbClr val="B1E6AE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8C125-D888-4A54-9572-EF284099393D}">
      <dsp:nvSpPr>
        <dsp:cNvPr id="0" name=""/>
        <dsp:cNvSpPr/>
      </dsp:nvSpPr>
      <dsp:spPr>
        <a:xfrm>
          <a:off x="1999923" y="1719062"/>
          <a:ext cx="1849779" cy="1849779"/>
        </a:xfrm>
        <a:prstGeom prst="ellipse">
          <a:avLst/>
        </a:prstGeom>
        <a:noFill/>
        <a:ln w="57150" cap="flat" cmpd="sng" algn="ctr">
          <a:solidFill>
            <a:srgbClr val="B1E6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India-an attractive outsourcing destination</a:t>
          </a:r>
          <a:endParaRPr lang="en-US" sz="1500" b="1" kern="1200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sp:txBody>
      <dsp:txXfrm>
        <a:off x="2270817" y="1989956"/>
        <a:ext cx="1307991" cy="1307991"/>
      </dsp:txXfrm>
    </dsp:sp>
    <dsp:sp modelId="{3558CAC2-36FF-439C-A99F-FB0EDF2B1A7B}">
      <dsp:nvSpPr>
        <dsp:cNvPr id="0" name=""/>
        <dsp:cNvSpPr/>
      </dsp:nvSpPr>
      <dsp:spPr>
        <a:xfrm>
          <a:off x="2114602" y="-130099"/>
          <a:ext cx="1620421" cy="151247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Time Lag</a:t>
          </a:r>
          <a:endParaRPr lang="en-US" sz="1200" b="1" kern="1200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sp:txBody>
      <dsp:txXfrm>
        <a:off x="2351907" y="91397"/>
        <a:ext cx="1145811" cy="1069478"/>
      </dsp:txXfrm>
    </dsp:sp>
    <dsp:sp modelId="{7A08AD2F-E129-4406-8493-F2F31388FF49}">
      <dsp:nvSpPr>
        <dsp:cNvPr id="0" name=""/>
        <dsp:cNvSpPr/>
      </dsp:nvSpPr>
      <dsp:spPr>
        <a:xfrm>
          <a:off x="3799120" y="832712"/>
          <a:ext cx="1746345" cy="160466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Trust and confidence of Global Co.s</a:t>
          </a:r>
          <a:endParaRPr lang="en-US" sz="1200" b="1" kern="1200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sp:txBody>
      <dsp:txXfrm>
        <a:off x="4054866" y="1067709"/>
        <a:ext cx="1234853" cy="1134669"/>
      </dsp:txXfrm>
    </dsp:sp>
    <dsp:sp modelId="{D935D68F-461A-46B8-8E58-3AD7305F9EC1}">
      <dsp:nvSpPr>
        <dsp:cNvPr id="0" name=""/>
        <dsp:cNvSpPr/>
      </dsp:nvSpPr>
      <dsp:spPr>
        <a:xfrm>
          <a:off x="3862729" y="2755793"/>
          <a:ext cx="1677550" cy="171503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Large, educated workforce</a:t>
          </a:r>
          <a:endParaRPr lang="en-US" sz="1200" b="1" kern="1200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sp:txBody>
      <dsp:txXfrm>
        <a:off x="4108401" y="3006954"/>
        <a:ext cx="1186206" cy="1212713"/>
      </dsp:txXfrm>
    </dsp:sp>
    <dsp:sp modelId="{6A746727-3E42-4CD0-836A-A00CF9EC80C8}">
      <dsp:nvSpPr>
        <dsp:cNvPr id="0" name=""/>
        <dsp:cNvSpPr/>
      </dsp:nvSpPr>
      <dsp:spPr>
        <a:xfrm>
          <a:off x="2110497" y="3859436"/>
          <a:ext cx="1628630" cy="1604663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Conducive Business Environment</a:t>
          </a:r>
          <a:endParaRPr lang="en-US" sz="1200" b="1" kern="1200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sp:txBody>
      <dsp:txXfrm>
        <a:off x="2349004" y="4094433"/>
        <a:ext cx="1151616" cy="1134669"/>
      </dsp:txXfrm>
    </dsp:sp>
    <dsp:sp modelId="{BE562A8C-AABF-477D-B52C-457FA129F024}">
      <dsp:nvSpPr>
        <dsp:cNvPr id="0" name=""/>
        <dsp:cNvSpPr/>
      </dsp:nvSpPr>
      <dsp:spPr>
        <a:xfrm>
          <a:off x="291742" y="2794105"/>
          <a:ext cx="1771180" cy="1717508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Access to latest technology and infrastructure</a:t>
          </a:r>
          <a:endParaRPr lang="en-US" sz="1200" b="1" kern="1200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sp:txBody>
      <dsp:txXfrm>
        <a:off x="551125" y="3045628"/>
        <a:ext cx="1252414" cy="1214462"/>
      </dsp:txXfrm>
    </dsp:sp>
    <dsp:sp modelId="{6096CA9F-A1BA-4891-ACBD-D6FD11B6F111}">
      <dsp:nvSpPr>
        <dsp:cNvPr id="0" name=""/>
        <dsp:cNvSpPr/>
      </dsp:nvSpPr>
      <dsp:spPr>
        <a:xfrm>
          <a:off x="355701" y="820683"/>
          <a:ext cx="1643262" cy="162872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3366"/>
              </a:solidFill>
              <a:latin typeface="Calibri" pitchFamily="34" charset="0"/>
              <a:cs typeface="Calibri" pitchFamily="34" charset="0"/>
            </a:rPr>
            <a:t>Cost effectiveness</a:t>
          </a:r>
          <a:endParaRPr lang="en-US" sz="1200" b="1" kern="1200" dirty="0">
            <a:solidFill>
              <a:srgbClr val="003366"/>
            </a:solidFill>
            <a:latin typeface="Calibri" pitchFamily="34" charset="0"/>
            <a:cs typeface="Calibri" pitchFamily="34" charset="0"/>
          </a:endParaRPr>
        </a:p>
      </dsp:txBody>
      <dsp:txXfrm>
        <a:off x="596351" y="1059204"/>
        <a:ext cx="1161962" cy="1151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B1EC3-42BE-453B-AD69-C47861AE55F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7C51C-FEC7-4B04-BEB9-C72C6D90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3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7C51C-FEC7-4B04-BEB9-C72C6D9061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1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err="1" smtClean="0"/>
              <a:t>NewGen</a:t>
            </a:r>
            <a:r>
              <a:rPr lang="en-US" dirty="0" smtClean="0"/>
              <a:t> Business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2068"/>
            <a:ext cx="3962400" cy="61787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History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itchFamily="2" charset="2"/>
              <a:buChar char="Ø"/>
            </a:pPr>
            <a:endParaRPr lang="en-US" sz="2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Business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8938772"/>
              </p:ext>
            </p:extLst>
          </p:nvPr>
        </p:nvGraphicFramePr>
        <p:xfrm>
          <a:off x="460497" y="3538433"/>
          <a:ext cx="4568703" cy="3164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000599"/>
              </p:ext>
            </p:extLst>
          </p:nvPr>
        </p:nvGraphicFramePr>
        <p:xfrm>
          <a:off x="422397" y="692330"/>
          <a:ext cx="2743200" cy="157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62889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Revenue Growth</a:t>
            </a:r>
            <a:endParaRPr lang="en-US" sz="1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58796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1998</a:t>
            </a:r>
            <a:endParaRPr lang="en-US" sz="14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599" y="99199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2005</a:t>
            </a:r>
            <a:endParaRPr lang="en-US" sz="14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1856" y="69233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2012</a:t>
            </a:r>
            <a:endParaRPr lang="en-US" sz="14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153059" y="25991"/>
            <a:ext cx="4623882" cy="3431726"/>
            <a:chOff x="3974718" y="990037"/>
            <a:chExt cx="4623882" cy="3431726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4120568525"/>
                </p:ext>
              </p:extLst>
            </p:nvPr>
          </p:nvGraphicFramePr>
          <p:xfrm>
            <a:off x="3974718" y="990037"/>
            <a:ext cx="4623882" cy="34317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5461455" y="4113986"/>
              <a:ext cx="13430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3"/>
                  </a:solidFill>
                  <a:latin typeface="Calibri" pitchFamily="34" charset="0"/>
                  <a:cs typeface="Calibri" pitchFamily="34" charset="0"/>
                </a:rPr>
                <a:t>Formed in 1998</a:t>
              </a:r>
              <a:endParaRPr lang="en-US" sz="14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1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9154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3" b="22697"/>
          <a:stretch/>
        </p:blipFill>
        <p:spPr>
          <a:xfrm>
            <a:off x="1752600" y="366236"/>
            <a:ext cx="5166388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199" y="129064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Global Reach</a:t>
            </a:r>
            <a:endParaRPr lang="en-US" sz="14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1719512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North America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Latin America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err="1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Phillipines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450917" y="170296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Canada</a:t>
            </a:r>
            <a:endParaRPr lang="en-US" sz="14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Europe</a:t>
            </a:r>
            <a:endParaRPr lang="en-US" sz="14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661415279"/>
              </p:ext>
            </p:extLst>
          </p:nvPr>
        </p:nvGraphicFramePr>
        <p:xfrm>
          <a:off x="914400" y="2819400"/>
          <a:ext cx="6440854" cy="3374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5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228600"/>
            <a:ext cx="8991600" cy="6629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/>
              <a:t>India an attractive outsourcing destination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34269829"/>
              </p:ext>
            </p:extLst>
          </p:nvPr>
        </p:nvGraphicFramePr>
        <p:xfrm>
          <a:off x="1524000" y="1143000"/>
          <a:ext cx="5837208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228600"/>
            <a:ext cx="8991600" cy="66294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985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2395</TotalTime>
  <Words>128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Wingdings</vt:lpstr>
      <vt:lpstr>Wingdings 2</vt:lpstr>
      <vt:lpstr>Oriel</vt:lpstr>
      <vt:lpstr> NewGen Business Services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Chandeep Chhabra</cp:lastModifiedBy>
  <cp:revision>74</cp:revision>
  <dcterms:created xsi:type="dcterms:W3CDTF">2006-08-16T00:00:00Z</dcterms:created>
  <dcterms:modified xsi:type="dcterms:W3CDTF">2015-10-16T09:46:36Z</dcterms:modified>
</cp:coreProperties>
</file>